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3" r:id="rId12"/>
    <p:sldId id="265" r:id="rId13"/>
    <p:sldId id="266" r:id="rId14"/>
    <p:sldId id="271" r:id="rId15"/>
    <p:sldId id="276" r:id="rId16"/>
    <p:sldId id="277" r:id="rId17"/>
    <p:sldId id="278" r:id="rId18"/>
    <p:sldId id="275" r:id="rId19"/>
    <p:sldId id="279" r:id="rId20"/>
    <p:sldId id="280" r:id="rId21"/>
    <p:sldId id="281" r:id="rId22"/>
    <p:sldId id="267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291" r:id="rId51"/>
    <p:sldId id="292" r:id="rId52"/>
    <p:sldId id="293" r:id="rId53"/>
    <p:sldId id="294" r:id="rId54"/>
    <p:sldId id="268" r:id="rId55"/>
    <p:sldId id="269" r:id="rId56"/>
    <p:sldId id="270" r:id="rId57"/>
    <p:sldId id="29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A485A-FA75-4036-8BDF-6CF243BF86A4}" v="145" dt="2025-11-28T17:57:46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64438" autoAdjust="0"/>
  </p:normalViewPr>
  <p:slideViewPr>
    <p:cSldViewPr snapToGrid="0">
      <p:cViewPr varScale="1">
        <p:scale>
          <a:sx n="95" d="100"/>
          <a:sy n="95" d="100"/>
        </p:scale>
        <p:origin x="284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9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ckChan Yoon" userId="393325c0bedd080e" providerId="LiveId" clId="{2C791F06-6FDB-4AC0-A42B-0E1D26EFC253}"/>
    <pc:docChg chg="undo custSel addSld delSld modSld modMainMaster">
      <pc:chgData name="SeockChan Yoon" userId="393325c0bedd080e" providerId="LiveId" clId="{2C791F06-6FDB-4AC0-A42B-0E1D26EFC253}" dt="2025-11-28T17:58:59.766" v="14428" actId="20577"/>
      <pc:docMkLst>
        <pc:docMk/>
      </pc:docMkLst>
      <pc:sldChg chg="modSp mod">
        <pc:chgData name="SeockChan Yoon" userId="393325c0bedd080e" providerId="LiveId" clId="{2C791F06-6FDB-4AC0-A42B-0E1D26EFC253}" dt="2025-11-28T15:04:59.559" v="4660" actId="27636"/>
        <pc:sldMkLst>
          <pc:docMk/>
          <pc:sldMk cId="3758171745" sldId="256"/>
        </pc:sldMkLst>
        <pc:spChg chg="mod">
          <ac:chgData name="SeockChan Yoon" userId="393325c0bedd080e" providerId="LiveId" clId="{2C791F06-6FDB-4AC0-A42B-0E1D26EFC253}" dt="2025-11-28T09:51:51.592" v="52" actId="115"/>
          <ac:spMkLst>
            <pc:docMk/>
            <pc:sldMk cId="3758171745" sldId="256"/>
            <ac:spMk id="2" creationId="{14FF95C1-4AC7-E3DA-B67E-8935102E9F34}"/>
          </ac:spMkLst>
        </pc:spChg>
        <pc:spChg chg="mod">
          <ac:chgData name="SeockChan Yoon" userId="393325c0bedd080e" providerId="LiveId" clId="{2C791F06-6FDB-4AC0-A42B-0E1D26EFC253}" dt="2025-11-28T15:04:59.559" v="4660" actId="27636"/>
          <ac:spMkLst>
            <pc:docMk/>
            <pc:sldMk cId="3758171745" sldId="256"/>
            <ac:spMk id="3" creationId="{FA0DF54E-7370-FA67-84AF-D9A2973BA6AF}"/>
          </ac:spMkLst>
        </pc:spChg>
      </pc:sldChg>
      <pc:sldChg chg="modSp new mod">
        <pc:chgData name="SeockChan Yoon" userId="393325c0bedd080e" providerId="LiveId" clId="{2C791F06-6FDB-4AC0-A42B-0E1D26EFC253}" dt="2025-11-28T12:07:11.717" v="2842" actId="20577"/>
        <pc:sldMkLst>
          <pc:docMk/>
          <pc:sldMk cId="2241041868" sldId="257"/>
        </pc:sldMkLst>
        <pc:spChg chg="mod">
          <ac:chgData name="SeockChan Yoon" userId="393325c0bedd080e" providerId="LiveId" clId="{2C791F06-6FDB-4AC0-A42B-0E1D26EFC253}" dt="2025-11-28T09:56:29.471" v="341" actId="20577"/>
          <ac:spMkLst>
            <pc:docMk/>
            <pc:sldMk cId="2241041868" sldId="257"/>
            <ac:spMk id="2" creationId="{3F64A88D-CC16-EB5B-C5DA-701709E4FED4}"/>
          </ac:spMkLst>
        </pc:spChg>
        <pc:spChg chg="mod">
          <ac:chgData name="SeockChan Yoon" userId="393325c0bedd080e" providerId="LiveId" clId="{2C791F06-6FDB-4AC0-A42B-0E1D26EFC253}" dt="2025-11-28T12:07:11.717" v="2842" actId="20577"/>
          <ac:spMkLst>
            <pc:docMk/>
            <pc:sldMk cId="2241041868" sldId="257"/>
            <ac:spMk id="3" creationId="{367157E8-92EB-3170-A63F-5AE8A38807A0}"/>
          </ac:spMkLst>
        </pc:spChg>
      </pc:sldChg>
      <pc:sldChg chg="modSp new mod">
        <pc:chgData name="SeockChan Yoon" userId="393325c0bedd080e" providerId="LiveId" clId="{2C791F06-6FDB-4AC0-A42B-0E1D26EFC253}" dt="2025-11-28T17:58:59.766" v="14428" actId="20577"/>
        <pc:sldMkLst>
          <pc:docMk/>
          <pc:sldMk cId="2084601924" sldId="258"/>
        </pc:sldMkLst>
        <pc:spChg chg="mod">
          <ac:chgData name="SeockChan Yoon" userId="393325c0bedd080e" providerId="LiveId" clId="{2C791F06-6FDB-4AC0-A42B-0E1D26EFC253}" dt="2025-11-28T10:00:08.404" v="743" actId="20577"/>
          <ac:spMkLst>
            <pc:docMk/>
            <pc:sldMk cId="2084601924" sldId="258"/>
            <ac:spMk id="2" creationId="{6A2C7349-841E-62EE-9A5F-26C84C6F8B50}"/>
          </ac:spMkLst>
        </pc:spChg>
        <pc:spChg chg="mod">
          <ac:chgData name="SeockChan Yoon" userId="393325c0bedd080e" providerId="LiveId" clId="{2C791F06-6FDB-4AC0-A42B-0E1D26EFC253}" dt="2025-11-28T17:58:59.766" v="14428" actId="20577"/>
          <ac:spMkLst>
            <pc:docMk/>
            <pc:sldMk cId="2084601924" sldId="258"/>
            <ac:spMk id="3" creationId="{81FF20B5-8C1F-AD5F-1580-E90BD2714035}"/>
          </ac:spMkLst>
        </pc:spChg>
      </pc:sldChg>
      <pc:sldChg chg="addSp new">
        <pc:chgData name="SeockChan Yoon" userId="393325c0bedd080e" providerId="LiveId" clId="{2C791F06-6FDB-4AC0-A42B-0E1D26EFC253}" dt="2025-11-28T10:02:08.103" v="1221"/>
        <pc:sldMkLst>
          <pc:docMk/>
          <pc:sldMk cId="2760856566" sldId="259"/>
        </pc:sldMkLst>
        <pc:picChg chg="add">
          <ac:chgData name="SeockChan Yoon" userId="393325c0bedd080e" providerId="LiveId" clId="{2C791F06-6FDB-4AC0-A42B-0E1D26EFC253}" dt="2025-11-28T10:02:08.103" v="1221"/>
          <ac:picMkLst>
            <pc:docMk/>
            <pc:sldMk cId="2760856566" sldId="259"/>
            <ac:picMk id="1026" creationId="{2B96B85F-EA08-8943-8A76-38A815F753E0}"/>
          </ac:picMkLst>
        </pc:picChg>
      </pc:sldChg>
      <pc:sldChg chg="new del">
        <pc:chgData name="SeockChan Yoon" userId="393325c0bedd080e" providerId="LiveId" clId="{2C791F06-6FDB-4AC0-A42B-0E1D26EFC253}" dt="2025-11-28T10:02:04.705" v="1219" actId="47"/>
        <pc:sldMkLst>
          <pc:docMk/>
          <pc:sldMk cId="2950940558" sldId="259"/>
        </pc:sldMkLst>
      </pc:sldChg>
      <pc:sldChg chg="addSp modSp new mod">
        <pc:chgData name="SeockChan Yoon" userId="393325c0bedd080e" providerId="LiveId" clId="{2C791F06-6FDB-4AC0-A42B-0E1D26EFC253}" dt="2025-11-28T10:05:42.037" v="1268" actId="20577"/>
        <pc:sldMkLst>
          <pc:docMk/>
          <pc:sldMk cId="1361321974" sldId="260"/>
        </pc:sldMkLst>
        <pc:spChg chg="add mod">
          <ac:chgData name="SeockChan Yoon" userId="393325c0bedd080e" providerId="LiveId" clId="{2C791F06-6FDB-4AC0-A42B-0E1D26EFC253}" dt="2025-11-28T10:05:42.037" v="1268" actId="20577"/>
          <ac:spMkLst>
            <pc:docMk/>
            <pc:sldMk cId="1361321974" sldId="260"/>
            <ac:spMk id="2" creationId="{865FB2A9-98CF-19BD-6247-7DCE612242F0}"/>
          </ac:spMkLst>
        </pc:spChg>
        <pc:picChg chg="add mod">
          <ac:chgData name="SeockChan Yoon" userId="393325c0bedd080e" providerId="LiveId" clId="{2C791F06-6FDB-4AC0-A42B-0E1D26EFC253}" dt="2025-11-28T10:04:02.297" v="1224" actId="1076"/>
          <ac:picMkLst>
            <pc:docMk/>
            <pc:sldMk cId="1361321974" sldId="260"/>
            <ac:picMk id="2050" creationId="{203989A1-FD81-7A81-700E-097848DDE20E}"/>
          </ac:picMkLst>
        </pc:picChg>
      </pc:sldChg>
      <pc:sldChg chg="modSp new mod">
        <pc:chgData name="SeockChan Yoon" userId="393325c0bedd080e" providerId="LiveId" clId="{2C791F06-6FDB-4AC0-A42B-0E1D26EFC253}" dt="2025-11-28T15:05:45.972" v="4668" actId="20577"/>
        <pc:sldMkLst>
          <pc:docMk/>
          <pc:sldMk cId="3140032022" sldId="261"/>
        </pc:sldMkLst>
        <pc:spChg chg="mod">
          <ac:chgData name="SeockChan Yoon" userId="393325c0bedd080e" providerId="LiveId" clId="{2C791F06-6FDB-4AC0-A42B-0E1D26EFC253}" dt="2025-11-28T14:23:06.652" v="2845" actId="113"/>
          <ac:spMkLst>
            <pc:docMk/>
            <pc:sldMk cId="3140032022" sldId="261"/>
            <ac:spMk id="2" creationId="{1EA6D9F3-05DA-4522-E13A-AA51AE03CD26}"/>
          </ac:spMkLst>
        </pc:spChg>
        <pc:spChg chg="mod">
          <ac:chgData name="SeockChan Yoon" userId="393325c0bedd080e" providerId="LiveId" clId="{2C791F06-6FDB-4AC0-A42B-0E1D26EFC253}" dt="2025-11-28T15:05:45.972" v="4668" actId="20577"/>
          <ac:spMkLst>
            <pc:docMk/>
            <pc:sldMk cId="3140032022" sldId="261"/>
            <ac:spMk id="3" creationId="{032D8C7A-6215-8582-0FC9-3549E3267493}"/>
          </ac:spMkLst>
        </pc:spChg>
      </pc:sldChg>
      <pc:sldChg chg="addSp modSp new mod modNotesTx">
        <pc:chgData name="SeockChan Yoon" userId="393325c0bedd080e" providerId="LiveId" clId="{2C791F06-6FDB-4AC0-A42B-0E1D26EFC253}" dt="2025-11-28T16:57:43.366" v="5807" actId="20577"/>
        <pc:sldMkLst>
          <pc:docMk/>
          <pc:sldMk cId="2917928491" sldId="262"/>
        </pc:sldMkLst>
        <pc:spChg chg="add mod">
          <ac:chgData name="SeockChan Yoon" userId="393325c0bedd080e" providerId="LiveId" clId="{2C791F06-6FDB-4AC0-A42B-0E1D26EFC253}" dt="2025-11-28T10:08:28.119" v="1423" actId="20577"/>
          <ac:spMkLst>
            <pc:docMk/>
            <pc:sldMk cId="2917928491" sldId="262"/>
            <ac:spMk id="2" creationId="{EA55751E-0A1C-381E-3AAD-0BCBE04B68B9}"/>
          </ac:spMkLst>
        </pc:spChg>
        <pc:picChg chg="add mod">
          <ac:chgData name="SeockChan Yoon" userId="393325c0bedd080e" providerId="LiveId" clId="{2C791F06-6FDB-4AC0-A42B-0E1D26EFC253}" dt="2025-11-28T10:08:13.738" v="1411" actId="1076"/>
          <ac:picMkLst>
            <pc:docMk/>
            <pc:sldMk cId="2917928491" sldId="262"/>
            <ac:picMk id="3074" creationId="{FA5285A4-FDD7-3494-9964-B4DBD0984001}"/>
          </ac:picMkLst>
        </pc:picChg>
      </pc:sldChg>
      <pc:sldChg chg="addSp modSp new mod modNotesTx">
        <pc:chgData name="SeockChan Yoon" userId="393325c0bedd080e" providerId="LiveId" clId="{2C791F06-6FDB-4AC0-A42B-0E1D26EFC253}" dt="2025-11-28T17:01:43.808" v="6821" actId="20577"/>
        <pc:sldMkLst>
          <pc:docMk/>
          <pc:sldMk cId="1637047503" sldId="263"/>
        </pc:sldMkLst>
        <pc:spChg chg="add mod">
          <ac:chgData name="SeockChan Yoon" userId="393325c0bedd080e" providerId="LiveId" clId="{2C791F06-6FDB-4AC0-A42B-0E1D26EFC253}" dt="2025-11-28T10:19:25.555" v="1432" actId="368"/>
          <ac:spMkLst>
            <pc:docMk/>
            <pc:sldMk cId="1637047503" sldId="263"/>
            <ac:spMk id="4" creationId="{87BF56BE-11DA-168F-0105-598BCD1AE4C6}"/>
          </ac:spMkLst>
        </pc:spChg>
        <pc:spChg chg="add mod">
          <ac:chgData name="SeockChan Yoon" userId="393325c0bedd080e" providerId="LiveId" clId="{2C791F06-6FDB-4AC0-A42B-0E1D26EFC253}" dt="2025-11-28T10:19:42.458" v="1461" actId="14100"/>
          <ac:spMkLst>
            <pc:docMk/>
            <pc:sldMk cId="1637047503" sldId="263"/>
            <ac:spMk id="5" creationId="{1BC54517-A27A-CFCB-E1FB-84E5FE63BFE0}"/>
          </ac:spMkLst>
        </pc:spChg>
        <pc:spChg chg="add mod">
          <ac:chgData name="SeockChan Yoon" userId="393325c0bedd080e" providerId="LiveId" clId="{2C791F06-6FDB-4AC0-A42B-0E1D26EFC253}" dt="2025-11-28T16:58:04.979" v="5826" actId="1582"/>
          <ac:spMkLst>
            <pc:docMk/>
            <pc:sldMk cId="1637047503" sldId="263"/>
            <ac:spMk id="6" creationId="{DE200B99-5F90-8DFF-4FD4-D627A3EF6F1F}"/>
          </ac:spMkLst>
        </pc:spChg>
        <pc:spChg chg="add mod">
          <ac:chgData name="SeockChan Yoon" userId="393325c0bedd080e" providerId="LiveId" clId="{2C791F06-6FDB-4AC0-A42B-0E1D26EFC253}" dt="2025-11-28T16:58:10.170" v="5828" actId="1076"/>
          <ac:spMkLst>
            <pc:docMk/>
            <pc:sldMk cId="1637047503" sldId="263"/>
            <ac:spMk id="7" creationId="{C41C11ED-3211-505E-4403-CDC96F28D716}"/>
          </ac:spMkLst>
        </pc:spChg>
        <pc:picChg chg="add">
          <ac:chgData name="SeockChan Yoon" userId="393325c0bedd080e" providerId="LiveId" clId="{2C791F06-6FDB-4AC0-A42B-0E1D26EFC253}" dt="2025-11-28T10:19:07.369" v="1425" actId="22"/>
          <ac:picMkLst>
            <pc:docMk/>
            <pc:sldMk cId="1637047503" sldId="263"/>
            <ac:picMk id="3" creationId="{71E24E05-6D98-9054-49BA-B6434B8DA3D2}"/>
          </ac:picMkLst>
        </pc:picChg>
      </pc:sldChg>
      <pc:sldChg chg="addSp delSp modSp new mod">
        <pc:chgData name="SeockChan Yoon" userId="393325c0bedd080e" providerId="LiveId" clId="{2C791F06-6FDB-4AC0-A42B-0E1D26EFC253}" dt="2025-11-28T10:20:34.143" v="1475" actId="1076"/>
        <pc:sldMkLst>
          <pc:docMk/>
          <pc:sldMk cId="1310589231" sldId="264"/>
        </pc:sldMkLst>
        <pc:spChg chg="del">
          <ac:chgData name="SeockChan Yoon" userId="393325c0bedd080e" providerId="LiveId" clId="{2C791F06-6FDB-4AC0-A42B-0E1D26EFC253}" dt="2025-11-28T10:20:14.051" v="1472" actId="478"/>
          <ac:spMkLst>
            <pc:docMk/>
            <pc:sldMk cId="1310589231" sldId="264"/>
            <ac:spMk id="2" creationId="{06DE059D-37BC-3172-BE47-CADEE01D47ED}"/>
          </ac:spMkLst>
        </pc:spChg>
        <pc:spChg chg="add del mod">
          <ac:chgData name="SeockChan Yoon" userId="393325c0bedd080e" providerId="LiveId" clId="{2C791F06-6FDB-4AC0-A42B-0E1D26EFC253}" dt="2025-11-28T10:20:11.967" v="1471" actId="1076"/>
          <ac:spMkLst>
            <pc:docMk/>
            <pc:sldMk cId="1310589231" sldId="264"/>
            <ac:spMk id="3" creationId="{72257028-0057-EB98-DD89-518F49213DFB}"/>
          </ac:spMkLst>
        </pc:spChg>
        <pc:spChg chg="add mod">
          <ac:chgData name="SeockChan Yoon" userId="393325c0bedd080e" providerId="LiveId" clId="{2C791F06-6FDB-4AC0-A42B-0E1D26EFC253}" dt="2025-11-28T10:20:01.065" v="1464"/>
          <ac:spMkLst>
            <pc:docMk/>
            <pc:sldMk cId="1310589231" sldId="264"/>
            <ac:spMk id="4" creationId="{9B8EC2A3-82E6-384C-6C43-7D739C6C8CB2}"/>
          </ac:spMkLst>
        </pc:spChg>
        <pc:picChg chg="add mod">
          <ac:chgData name="SeockChan Yoon" userId="393325c0bedd080e" providerId="LiveId" clId="{2C791F06-6FDB-4AC0-A42B-0E1D26EFC253}" dt="2025-11-28T10:20:34.143" v="1475" actId="1076"/>
          <ac:picMkLst>
            <pc:docMk/>
            <pc:sldMk cId="1310589231" sldId="264"/>
            <ac:picMk id="6" creationId="{170CB59D-590E-D1DF-5B7E-51CB7EA3750B}"/>
          </ac:picMkLst>
        </pc:picChg>
      </pc:sldChg>
      <pc:sldChg chg="addSp delSp new mod modNotesTx">
        <pc:chgData name="SeockChan Yoon" userId="393325c0bedd080e" providerId="LiveId" clId="{2C791F06-6FDB-4AC0-A42B-0E1D26EFC253}" dt="2025-11-28T14:50:43.466" v="4281" actId="20577"/>
        <pc:sldMkLst>
          <pc:docMk/>
          <pc:sldMk cId="3032922364" sldId="265"/>
        </pc:sldMkLst>
        <pc:spChg chg="del">
          <ac:chgData name="SeockChan Yoon" userId="393325c0bedd080e" providerId="LiveId" clId="{2C791F06-6FDB-4AC0-A42B-0E1D26EFC253}" dt="2025-11-28T10:21:25.266" v="1477" actId="478"/>
          <ac:spMkLst>
            <pc:docMk/>
            <pc:sldMk cId="3032922364" sldId="265"/>
            <ac:spMk id="2" creationId="{B53499DD-ABB2-4419-C69E-D4F9FFD00E06}"/>
          </ac:spMkLst>
        </pc:spChg>
        <pc:spChg chg="del">
          <ac:chgData name="SeockChan Yoon" userId="393325c0bedd080e" providerId="LiveId" clId="{2C791F06-6FDB-4AC0-A42B-0E1D26EFC253}" dt="2025-11-28T10:21:25.266" v="1477" actId="478"/>
          <ac:spMkLst>
            <pc:docMk/>
            <pc:sldMk cId="3032922364" sldId="265"/>
            <ac:spMk id="3" creationId="{28943564-7737-6373-80BA-AAB7CF6613B9}"/>
          </ac:spMkLst>
        </pc:spChg>
        <pc:picChg chg="add">
          <ac:chgData name="SeockChan Yoon" userId="393325c0bedd080e" providerId="LiveId" clId="{2C791F06-6FDB-4AC0-A42B-0E1D26EFC253}" dt="2025-11-28T10:21:25.452" v="1478" actId="22"/>
          <ac:picMkLst>
            <pc:docMk/>
            <pc:sldMk cId="3032922364" sldId="265"/>
            <ac:picMk id="5" creationId="{EB7771D2-0E78-6F90-A5DD-B28577B1DE98}"/>
          </ac:picMkLst>
        </pc:picChg>
      </pc:sldChg>
      <pc:sldChg chg="addSp delSp new mod modNotesTx">
        <pc:chgData name="SeockChan Yoon" userId="393325c0bedd080e" providerId="LiveId" clId="{2C791F06-6FDB-4AC0-A42B-0E1D26EFC253}" dt="2025-11-28T14:51:17.025" v="4330" actId="20577"/>
        <pc:sldMkLst>
          <pc:docMk/>
          <pc:sldMk cId="3218520042" sldId="266"/>
        </pc:sldMkLst>
        <pc:spChg chg="del">
          <ac:chgData name="SeockChan Yoon" userId="393325c0bedd080e" providerId="LiveId" clId="{2C791F06-6FDB-4AC0-A42B-0E1D26EFC253}" dt="2025-11-28T10:22:19.417" v="1489" actId="478"/>
          <ac:spMkLst>
            <pc:docMk/>
            <pc:sldMk cId="3218520042" sldId="266"/>
            <ac:spMk id="2" creationId="{79A92083-A7BA-ADE1-86B2-745AFBD85D97}"/>
          </ac:spMkLst>
        </pc:spChg>
        <pc:spChg chg="del">
          <ac:chgData name="SeockChan Yoon" userId="393325c0bedd080e" providerId="LiveId" clId="{2C791F06-6FDB-4AC0-A42B-0E1D26EFC253}" dt="2025-11-28T10:22:19.417" v="1489" actId="478"/>
          <ac:spMkLst>
            <pc:docMk/>
            <pc:sldMk cId="3218520042" sldId="266"/>
            <ac:spMk id="3" creationId="{CF8634FF-0DB9-9029-3497-A9A587007B65}"/>
          </ac:spMkLst>
        </pc:spChg>
        <pc:picChg chg="add">
          <ac:chgData name="SeockChan Yoon" userId="393325c0bedd080e" providerId="LiveId" clId="{2C791F06-6FDB-4AC0-A42B-0E1D26EFC253}" dt="2025-11-28T10:22:19.599" v="1490" actId="22"/>
          <ac:picMkLst>
            <pc:docMk/>
            <pc:sldMk cId="3218520042" sldId="266"/>
            <ac:picMk id="5" creationId="{9378BDAF-B6BB-636C-3E99-89989281BFED}"/>
          </ac:picMkLst>
        </pc:picChg>
      </pc:sldChg>
      <pc:sldChg chg="addSp delSp new mod">
        <pc:chgData name="SeockChan Yoon" userId="393325c0bedd080e" providerId="LiveId" clId="{2C791F06-6FDB-4AC0-A42B-0E1D26EFC253}" dt="2025-11-28T10:23:36.851" v="1495"/>
        <pc:sldMkLst>
          <pc:docMk/>
          <pc:sldMk cId="2374411743" sldId="267"/>
        </pc:sldMkLst>
        <pc:spChg chg="del">
          <ac:chgData name="SeockChan Yoon" userId="393325c0bedd080e" providerId="LiveId" clId="{2C791F06-6FDB-4AC0-A42B-0E1D26EFC253}" dt="2025-11-28T10:23:36.343" v="1494" actId="478"/>
          <ac:spMkLst>
            <pc:docMk/>
            <pc:sldMk cId="2374411743" sldId="267"/>
            <ac:spMk id="2" creationId="{BEA91A77-C0EE-0AB4-2F79-8D59EF7F4B0D}"/>
          </ac:spMkLst>
        </pc:spChg>
        <pc:spChg chg="del">
          <ac:chgData name="SeockChan Yoon" userId="393325c0bedd080e" providerId="LiveId" clId="{2C791F06-6FDB-4AC0-A42B-0E1D26EFC253}" dt="2025-11-28T10:23:36.343" v="1494" actId="478"/>
          <ac:spMkLst>
            <pc:docMk/>
            <pc:sldMk cId="2374411743" sldId="267"/>
            <ac:spMk id="3" creationId="{3FB5C783-4C29-6FE2-B516-DE040CA4B691}"/>
          </ac:spMkLst>
        </pc:spChg>
        <pc:picChg chg="add">
          <ac:chgData name="SeockChan Yoon" userId="393325c0bedd080e" providerId="LiveId" clId="{2C791F06-6FDB-4AC0-A42B-0E1D26EFC253}" dt="2025-11-28T10:23:36.851" v="1495"/>
          <ac:picMkLst>
            <pc:docMk/>
            <pc:sldMk cId="2374411743" sldId="267"/>
            <ac:picMk id="4098" creationId="{0332E13F-A07B-0481-F791-1FE6C1842043}"/>
          </ac:picMkLst>
        </pc:picChg>
      </pc:sldChg>
      <pc:sldChg chg="modSp new mod">
        <pc:chgData name="SeockChan Yoon" userId="393325c0bedd080e" providerId="LiveId" clId="{2C791F06-6FDB-4AC0-A42B-0E1D26EFC253}" dt="2025-11-28T10:24:21.643" v="1618" actId="20577"/>
        <pc:sldMkLst>
          <pc:docMk/>
          <pc:sldMk cId="578853924" sldId="268"/>
        </pc:sldMkLst>
        <pc:spChg chg="mod">
          <ac:chgData name="SeockChan Yoon" userId="393325c0bedd080e" providerId="LiveId" clId="{2C791F06-6FDB-4AC0-A42B-0E1D26EFC253}" dt="2025-11-28T10:24:21.643" v="1618" actId="20577"/>
          <ac:spMkLst>
            <pc:docMk/>
            <pc:sldMk cId="578853924" sldId="268"/>
            <ac:spMk id="2" creationId="{F8C092A2-D443-90A0-FC7B-1E30672480E6}"/>
          </ac:spMkLst>
        </pc:spChg>
      </pc:sldChg>
      <pc:sldChg chg="addSp new mod">
        <pc:chgData name="SeockChan Yoon" userId="393325c0bedd080e" providerId="LiveId" clId="{2C791F06-6FDB-4AC0-A42B-0E1D26EFC253}" dt="2025-11-28T10:26:04.150" v="1620" actId="22"/>
        <pc:sldMkLst>
          <pc:docMk/>
          <pc:sldMk cId="4067316763" sldId="269"/>
        </pc:sldMkLst>
        <pc:picChg chg="add">
          <ac:chgData name="SeockChan Yoon" userId="393325c0bedd080e" providerId="LiveId" clId="{2C791F06-6FDB-4AC0-A42B-0E1D26EFC253}" dt="2025-11-28T10:26:04.150" v="1620" actId="22"/>
          <ac:picMkLst>
            <pc:docMk/>
            <pc:sldMk cId="4067316763" sldId="269"/>
            <ac:picMk id="3" creationId="{0FA66A61-6F88-8FA1-7AF1-2289BF6E3252}"/>
          </ac:picMkLst>
        </pc:picChg>
      </pc:sldChg>
      <pc:sldChg chg="modSp new mod">
        <pc:chgData name="SeockChan Yoon" userId="393325c0bedd080e" providerId="LiveId" clId="{2C791F06-6FDB-4AC0-A42B-0E1D26EFC253}" dt="2025-11-28T10:31:09.014" v="2549" actId="20577"/>
        <pc:sldMkLst>
          <pc:docMk/>
          <pc:sldMk cId="2321635284" sldId="270"/>
        </pc:sldMkLst>
        <pc:spChg chg="mod">
          <ac:chgData name="SeockChan Yoon" userId="393325c0bedd080e" providerId="LiveId" clId="{2C791F06-6FDB-4AC0-A42B-0E1D26EFC253}" dt="2025-11-28T10:28:43.132" v="1689" actId="20577"/>
          <ac:spMkLst>
            <pc:docMk/>
            <pc:sldMk cId="2321635284" sldId="270"/>
            <ac:spMk id="2" creationId="{36F53864-F1A1-F66B-8981-85B1161E111A}"/>
          </ac:spMkLst>
        </pc:spChg>
        <pc:spChg chg="mod">
          <ac:chgData name="SeockChan Yoon" userId="393325c0bedd080e" providerId="LiveId" clId="{2C791F06-6FDB-4AC0-A42B-0E1D26EFC253}" dt="2025-11-28T10:31:09.014" v="2549" actId="20577"/>
          <ac:spMkLst>
            <pc:docMk/>
            <pc:sldMk cId="2321635284" sldId="270"/>
            <ac:spMk id="3" creationId="{42769A24-16A2-1537-0D2B-97E373BAB85F}"/>
          </ac:spMkLst>
        </pc:spChg>
      </pc:sldChg>
      <pc:sldChg chg="addSp delSp new mod modNotesTx">
        <pc:chgData name="SeockChan Yoon" userId="393325c0bedd080e" providerId="LiveId" clId="{2C791F06-6FDB-4AC0-A42B-0E1D26EFC253}" dt="2025-11-28T14:51:58.840" v="4445" actId="20577"/>
        <pc:sldMkLst>
          <pc:docMk/>
          <pc:sldMk cId="436434249" sldId="271"/>
        </pc:sldMkLst>
        <pc:spChg chg="del">
          <ac:chgData name="SeockChan Yoon" userId="393325c0bedd080e" providerId="LiveId" clId="{2C791F06-6FDB-4AC0-A42B-0E1D26EFC253}" dt="2025-11-28T10:31:45.777" v="2553" actId="478"/>
          <ac:spMkLst>
            <pc:docMk/>
            <pc:sldMk cId="436434249" sldId="271"/>
            <ac:spMk id="2" creationId="{7A8644BB-1FDE-C3DF-D804-DE467E173861}"/>
          </ac:spMkLst>
        </pc:spChg>
        <pc:spChg chg="del">
          <ac:chgData name="SeockChan Yoon" userId="393325c0bedd080e" providerId="LiveId" clId="{2C791F06-6FDB-4AC0-A42B-0E1D26EFC253}" dt="2025-11-28T10:31:45.777" v="2553" actId="478"/>
          <ac:spMkLst>
            <pc:docMk/>
            <pc:sldMk cId="436434249" sldId="271"/>
            <ac:spMk id="3" creationId="{45A8B0C5-2E33-6FC4-0C29-A51506E2A528}"/>
          </ac:spMkLst>
        </pc:spChg>
        <pc:picChg chg="add del">
          <ac:chgData name="SeockChan Yoon" userId="393325c0bedd080e" providerId="LiveId" clId="{2C791F06-6FDB-4AC0-A42B-0E1D26EFC253}" dt="2025-11-28T10:31:44.065" v="2552" actId="22"/>
          <ac:picMkLst>
            <pc:docMk/>
            <pc:sldMk cId="436434249" sldId="271"/>
            <ac:picMk id="5" creationId="{F31192AC-F9CE-FA8E-1726-D80DCDBC00B4}"/>
          </ac:picMkLst>
        </pc:picChg>
        <pc:picChg chg="add">
          <ac:chgData name="SeockChan Yoon" userId="393325c0bedd080e" providerId="LiveId" clId="{2C791F06-6FDB-4AC0-A42B-0E1D26EFC253}" dt="2025-11-28T10:31:45.958" v="2554" actId="22"/>
          <ac:picMkLst>
            <pc:docMk/>
            <pc:sldMk cId="436434249" sldId="271"/>
            <ac:picMk id="7" creationId="{902007C6-2D22-C2A2-DE44-C24A0E42C5D4}"/>
          </ac:picMkLst>
        </pc:picChg>
      </pc:sldChg>
      <pc:sldChg chg="modSp new mod modNotesTx">
        <pc:chgData name="SeockChan Yoon" userId="393325c0bedd080e" providerId="LiveId" clId="{2C791F06-6FDB-4AC0-A42B-0E1D26EFC253}" dt="2025-11-28T17:02:12.381" v="6953" actId="20577"/>
        <pc:sldMkLst>
          <pc:docMk/>
          <pc:sldMk cId="2956365355" sldId="272"/>
        </pc:sldMkLst>
        <pc:spChg chg="mod">
          <ac:chgData name="SeockChan Yoon" userId="393325c0bedd080e" providerId="LiveId" clId="{2C791F06-6FDB-4AC0-A42B-0E1D26EFC253}" dt="2025-11-28T10:52:36.227" v="2602" actId="20577"/>
          <ac:spMkLst>
            <pc:docMk/>
            <pc:sldMk cId="2956365355" sldId="272"/>
            <ac:spMk id="2" creationId="{33795657-E7F7-5FCE-9A60-986ECC7FDFE3}"/>
          </ac:spMkLst>
        </pc:spChg>
      </pc:sldChg>
      <pc:sldChg chg="modSp new mod modNotesTx">
        <pc:chgData name="SeockChan Yoon" userId="393325c0bedd080e" providerId="LiveId" clId="{2C791F06-6FDB-4AC0-A42B-0E1D26EFC253}" dt="2025-11-28T14:50:28.620" v="4275" actId="20577"/>
        <pc:sldMkLst>
          <pc:docMk/>
          <pc:sldMk cId="2408931780" sldId="273"/>
        </pc:sldMkLst>
        <pc:spChg chg="mod">
          <ac:chgData name="SeockChan Yoon" userId="393325c0bedd080e" providerId="LiveId" clId="{2C791F06-6FDB-4AC0-A42B-0E1D26EFC253}" dt="2025-11-28T10:52:42.349" v="2612" actId="20577"/>
          <ac:spMkLst>
            <pc:docMk/>
            <pc:sldMk cId="2408931780" sldId="273"/>
            <ac:spMk id="2" creationId="{75BA3113-6828-A984-29A0-A4FC712C99DD}"/>
          </ac:spMkLst>
        </pc:spChg>
        <pc:spChg chg="mod">
          <ac:chgData name="SeockChan Yoon" userId="393325c0bedd080e" providerId="LiveId" clId="{2C791F06-6FDB-4AC0-A42B-0E1D26EFC253}" dt="2025-11-28T10:54:02.977" v="2723" actId="20577"/>
          <ac:spMkLst>
            <pc:docMk/>
            <pc:sldMk cId="2408931780" sldId="273"/>
            <ac:spMk id="3" creationId="{F62CF6B9-9100-9C95-E638-9AA6D3668C16}"/>
          </ac:spMkLst>
        </pc:spChg>
      </pc:sldChg>
      <pc:sldChg chg="modSp new del mod">
        <pc:chgData name="SeockChan Yoon" userId="393325c0bedd080e" providerId="LiveId" clId="{2C791F06-6FDB-4AC0-A42B-0E1D26EFC253}" dt="2025-11-28T17:15:03.709" v="7741" actId="47"/>
        <pc:sldMkLst>
          <pc:docMk/>
          <pc:sldMk cId="1111932712" sldId="274"/>
        </pc:sldMkLst>
        <pc:spChg chg="mod">
          <ac:chgData name="SeockChan Yoon" userId="393325c0bedd080e" providerId="LiveId" clId="{2C791F06-6FDB-4AC0-A42B-0E1D26EFC253}" dt="2025-11-28T10:54:43.199" v="2727"/>
          <ac:spMkLst>
            <pc:docMk/>
            <pc:sldMk cId="1111932712" sldId="274"/>
            <ac:spMk id="2" creationId="{E7C24DC6-5356-4BFF-8AF2-4EC4FAF4B564}"/>
          </ac:spMkLst>
        </pc:spChg>
        <pc:spChg chg="mod">
          <ac:chgData name="SeockChan Yoon" userId="393325c0bedd080e" providerId="LiveId" clId="{2C791F06-6FDB-4AC0-A42B-0E1D26EFC253}" dt="2025-11-28T10:55:59.898" v="2772" actId="313"/>
          <ac:spMkLst>
            <pc:docMk/>
            <pc:sldMk cId="1111932712" sldId="274"/>
            <ac:spMk id="3" creationId="{7CE4B66C-BF03-D8D7-F76A-E95047C8AE5E}"/>
          </ac:spMkLst>
        </pc:spChg>
      </pc:sldChg>
      <pc:sldChg chg="new del">
        <pc:chgData name="SeockChan Yoon" userId="393325c0bedd080e" providerId="LiveId" clId="{2C791F06-6FDB-4AC0-A42B-0E1D26EFC253}" dt="2025-11-28T10:54:36.673" v="2725" actId="680"/>
        <pc:sldMkLst>
          <pc:docMk/>
          <pc:sldMk cId="3472106275" sldId="274"/>
        </pc:sldMkLst>
      </pc:sldChg>
      <pc:sldChg chg="modSp new mod">
        <pc:chgData name="SeockChan Yoon" userId="393325c0bedd080e" providerId="LiveId" clId="{2C791F06-6FDB-4AC0-A42B-0E1D26EFC253}" dt="2025-11-28T17:20:48.516" v="8508" actId="15"/>
        <pc:sldMkLst>
          <pc:docMk/>
          <pc:sldMk cId="3700243890" sldId="275"/>
        </pc:sldMkLst>
        <pc:spChg chg="mod">
          <ac:chgData name="SeockChan Yoon" userId="393325c0bedd080e" providerId="LiveId" clId="{2C791F06-6FDB-4AC0-A42B-0E1D26EFC253}" dt="2025-11-28T17:15:28.458" v="7801" actId="20577"/>
          <ac:spMkLst>
            <pc:docMk/>
            <pc:sldMk cId="3700243890" sldId="275"/>
            <ac:spMk id="2" creationId="{636DBA65-818E-781A-9F53-BE01B808462A}"/>
          </ac:spMkLst>
        </pc:spChg>
        <pc:spChg chg="mod">
          <ac:chgData name="SeockChan Yoon" userId="393325c0bedd080e" providerId="LiveId" clId="{2C791F06-6FDB-4AC0-A42B-0E1D26EFC253}" dt="2025-11-28T17:20:48.516" v="8508" actId="15"/>
          <ac:spMkLst>
            <pc:docMk/>
            <pc:sldMk cId="3700243890" sldId="275"/>
            <ac:spMk id="3" creationId="{F6EF3350-B786-5062-DB0E-5DB2A967DFD4}"/>
          </ac:spMkLst>
        </pc:spChg>
      </pc:sldChg>
      <pc:sldChg chg="modSp new mod modNotesTx">
        <pc:chgData name="SeockChan Yoon" userId="393325c0bedd080e" providerId="LiveId" clId="{2C791F06-6FDB-4AC0-A42B-0E1D26EFC253}" dt="2025-11-28T17:12:16.658" v="7573" actId="20577"/>
        <pc:sldMkLst>
          <pc:docMk/>
          <pc:sldMk cId="1557734064" sldId="276"/>
        </pc:sldMkLst>
        <pc:spChg chg="mod">
          <ac:chgData name="SeockChan Yoon" userId="393325c0bedd080e" providerId="LiveId" clId="{2C791F06-6FDB-4AC0-A42B-0E1D26EFC253}" dt="2025-11-28T17:12:16.658" v="7573" actId="20577"/>
          <ac:spMkLst>
            <pc:docMk/>
            <pc:sldMk cId="1557734064" sldId="276"/>
            <ac:spMk id="2" creationId="{6D67BEBB-89F6-E5B6-7386-AB3E6DDD0969}"/>
          </ac:spMkLst>
        </pc:spChg>
        <pc:spChg chg="mod">
          <ac:chgData name="SeockChan Yoon" userId="393325c0bedd080e" providerId="LiveId" clId="{2C791F06-6FDB-4AC0-A42B-0E1D26EFC253}" dt="2025-11-28T17:11:41.572" v="7525" actId="20577"/>
          <ac:spMkLst>
            <pc:docMk/>
            <pc:sldMk cId="1557734064" sldId="276"/>
            <ac:spMk id="3" creationId="{4997E233-4073-83CC-784E-BA9D30D29CFB}"/>
          </ac:spMkLst>
        </pc:spChg>
      </pc:sldChg>
      <pc:sldChg chg="addSp new">
        <pc:chgData name="SeockChan Yoon" userId="393325c0bedd080e" providerId="LiveId" clId="{2C791F06-6FDB-4AC0-A42B-0E1D26EFC253}" dt="2025-11-28T17:12:02.585" v="7528"/>
        <pc:sldMkLst>
          <pc:docMk/>
          <pc:sldMk cId="3182561423" sldId="277"/>
        </pc:sldMkLst>
        <pc:spChg chg="add">
          <ac:chgData name="SeockChan Yoon" userId="393325c0bedd080e" providerId="LiveId" clId="{2C791F06-6FDB-4AC0-A42B-0E1D26EFC253}" dt="2025-11-28T17:12:00.946" v="7527"/>
          <ac:spMkLst>
            <pc:docMk/>
            <pc:sldMk cId="3182561423" sldId="277"/>
            <ac:spMk id="2" creationId="{ECEA00E3-0969-B9C8-9038-320D0C81321D}"/>
          </ac:spMkLst>
        </pc:spChg>
        <pc:picChg chg="add">
          <ac:chgData name="SeockChan Yoon" userId="393325c0bedd080e" providerId="LiveId" clId="{2C791F06-6FDB-4AC0-A42B-0E1D26EFC253}" dt="2025-11-28T17:12:02.585" v="7528"/>
          <ac:picMkLst>
            <pc:docMk/>
            <pc:sldMk cId="3182561423" sldId="277"/>
            <ac:picMk id="3" creationId="{6751E1D5-807A-B64D-5392-907356176778}"/>
          </ac:picMkLst>
        </pc:picChg>
      </pc:sldChg>
      <pc:sldChg chg="modSp new mod">
        <pc:chgData name="SeockChan Yoon" userId="393325c0bedd080e" providerId="LiveId" clId="{2C791F06-6FDB-4AC0-A42B-0E1D26EFC253}" dt="2025-11-28T17:14:53.905" v="7740" actId="5793"/>
        <pc:sldMkLst>
          <pc:docMk/>
          <pc:sldMk cId="2491060801" sldId="278"/>
        </pc:sldMkLst>
        <pc:spChg chg="mod">
          <ac:chgData name="SeockChan Yoon" userId="393325c0bedd080e" providerId="LiveId" clId="{2C791F06-6FDB-4AC0-A42B-0E1D26EFC253}" dt="2025-11-28T17:12:18.996" v="7575" actId="20577"/>
          <ac:spMkLst>
            <pc:docMk/>
            <pc:sldMk cId="2491060801" sldId="278"/>
            <ac:spMk id="2" creationId="{C8442ADA-3AA3-41C9-3E5D-AE999AC60BA8}"/>
          </ac:spMkLst>
        </pc:spChg>
        <pc:spChg chg="mod">
          <ac:chgData name="SeockChan Yoon" userId="393325c0bedd080e" providerId="LiveId" clId="{2C791F06-6FDB-4AC0-A42B-0E1D26EFC253}" dt="2025-11-28T17:14:53.905" v="7740" actId="5793"/>
          <ac:spMkLst>
            <pc:docMk/>
            <pc:sldMk cId="2491060801" sldId="278"/>
            <ac:spMk id="3" creationId="{0A518D6D-26C9-33AD-5DF9-336F756133D1}"/>
          </ac:spMkLst>
        </pc:spChg>
      </pc:sldChg>
      <pc:sldChg chg="modSp new mod">
        <pc:chgData name="SeockChan Yoon" userId="393325c0bedd080e" providerId="LiveId" clId="{2C791F06-6FDB-4AC0-A42B-0E1D26EFC253}" dt="2025-11-28T17:18:40.282" v="8463" actId="20577"/>
        <pc:sldMkLst>
          <pc:docMk/>
          <pc:sldMk cId="902040112" sldId="279"/>
        </pc:sldMkLst>
        <pc:spChg chg="mod">
          <ac:chgData name="SeockChan Yoon" userId="393325c0bedd080e" providerId="LiveId" clId="{2C791F06-6FDB-4AC0-A42B-0E1D26EFC253}" dt="2025-11-28T17:16:00.097" v="7831" actId="20577"/>
          <ac:spMkLst>
            <pc:docMk/>
            <pc:sldMk cId="902040112" sldId="279"/>
            <ac:spMk id="2" creationId="{C40E549B-6962-7CED-94EE-80F72B273D64}"/>
          </ac:spMkLst>
        </pc:spChg>
        <pc:spChg chg="mod">
          <ac:chgData name="SeockChan Yoon" userId="393325c0bedd080e" providerId="LiveId" clId="{2C791F06-6FDB-4AC0-A42B-0E1D26EFC253}" dt="2025-11-28T17:18:40.282" v="8463" actId="20577"/>
          <ac:spMkLst>
            <pc:docMk/>
            <pc:sldMk cId="902040112" sldId="279"/>
            <ac:spMk id="3" creationId="{A14095A9-1722-2F5F-7102-C779EF80BDF3}"/>
          </ac:spMkLst>
        </pc:spChg>
      </pc:sldChg>
      <pc:sldChg chg="modSp add mod">
        <pc:chgData name="SeockChan Yoon" userId="393325c0bedd080e" providerId="LiveId" clId="{2C791F06-6FDB-4AC0-A42B-0E1D26EFC253}" dt="2025-11-28T17:22:36.305" v="8728" actId="20577"/>
        <pc:sldMkLst>
          <pc:docMk/>
          <pc:sldMk cId="3273873148" sldId="280"/>
        </pc:sldMkLst>
        <pc:spChg chg="mod">
          <ac:chgData name="SeockChan Yoon" userId="393325c0bedd080e" providerId="LiveId" clId="{2C791F06-6FDB-4AC0-A42B-0E1D26EFC253}" dt="2025-11-28T17:22:36.305" v="8728" actId="20577"/>
          <ac:spMkLst>
            <pc:docMk/>
            <pc:sldMk cId="3273873148" sldId="280"/>
            <ac:spMk id="2" creationId="{C938AC4D-C99E-F2B3-2EA9-790008ABD5D7}"/>
          </ac:spMkLst>
        </pc:spChg>
        <pc:spChg chg="mod">
          <ac:chgData name="SeockChan Yoon" userId="393325c0bedd080e" providerId="LiveId" clId="{2C791F06-6FDB-4AC0-A42B-0E1D26EFC253}" dt="2025-11-28T17:22:19.130" v="8718" actId="113"/>
          <ac:spMkLst>
            <pc:docMk/>
            <pc:sldMk cId="3273873148" sldId="280"/>
            <ac:spMk id="3" creationId="{FDAB7FA6-F672-859F-E901-FBEF2FABDFE8}"/>
          </ac:spMkLst>
        </pc:spChg>
      </pc:sldChg>
      <pc:sldChg chg="modSp add mod">
        <pc:chgData name="SeockChan Yoon" userId="393325c0bedd080e" providerId="LiveId" clId="{2C791F06-6FDB-4AC0-A42B-0E1D26EFC253}" dt="2025-11-28T17:24:25.311" v="9237" actId="20577"/>
        <pc:sldMkLst>
          <pc:docMk/>
          <pc:sldMk cId="2166984807" sldId="281"/>
        </pc:sldMkLst>
        <pc:spChg chg="mod">
          <ac:chgData name="SeockChan Yoon" userId="393325c0bedd080e" providerId="LiveId" clId="{2C791F06-6FDB-4AC0-A42B-0E1D26EFC253}" dt="2025-11-28T17:22:42.184" v="8736" actId="20577"/>
          <ac:spMkLst>
            <pc:docMk/>
            <pc:sldMk cId="2166984807" sldId="281"/>
            <ac:spMk id="2" creationId="{E5D0DCBB-E95C-E556-8035-133A43039816}"/>
          </ac:spMkLst>
        </pc:spChg>
        <pc:spChg chg="mod">
          <ac:chgData name="SeockChan Yoon" userId="393325c0bedd080e" providerId="LiveId" clId="{2C791F06-6FDB-4AC0-A42B-0E1D26EFC253}" dt="2025-11-28T17:24:25.311" v="9237" actId="20577"/>
          <ac:spMkLst>
            <pc:docMk/>
            <pc:sldMk cId="2166984807" sldId="281"/>
            <ac:spMk id="3" creationId="{CE95AB13-5BB9-989E-BA71-4EF79A2D4871}"/>
          </ac:spMkLst>
        </pc:spChg>
      </pc:sldChg>
      <pc:sldChg chg="modSp new mod">
        <pc:chgData name="SeockChan Yoon" userId="393325c0bedd080e" providerId="LiveId" clId="{2C791F06-6FDB-4AC0-A42B-0E1D26EFC253}" dt="2025-11-28T17:24:54.444" v="9304" actId="20577"/>
        <pc:sldMkLst>
          <pc:docMk/>
          <pc:sldMk cId="4186176670" sldId="282"/>
        </pc:sldMkLst>
        <pc:spChg chg="mod">
          <ac:chgData name="SeockChan Yoon" userId="393325c0bedd080e" providerId="LiveId" clId="{2C791F06-6FDB-4AC0-A42B-0E1D26EFC253}" dt="2025-11-28T17:24:54.444" v="9304" actId="20577"/>
          <ac:spMkLst>
            <pc:docMk/>
            <pc:sldMk cId="4186176670" sldId="282"/>
            <ac:spMk id="2" creationId="{ADEC370B-F937-A318-C5D6-0994EB010E8A}"/>
          </ac:spMkLst>
        </pc:spChg>
      </pc:sldChg>
      <pc:sldChg chg="addSp delSp modSp new mod">
        <pc:chgData name="SeockChan Yoon" userId="393325c0bedd080e" providerId="LiveId" clId="{2C791F06-6FDB-4AC0-A42B-0E1D26EFC253}" dt="2025-11-28T17:27:49.692" v="9574" actId="20577"/>
        <pc:sldMkLst>
          <pc:docMk/>
          <pc:sldMk cId="2548435697" sldId="283"/>
        </pc:sldMkLst>
        <pc:spChg chg="mod">
          <ac:chgData name="SeockChan Yoon" userId="393325c0bedd080e" providerId="LiveId" clId="{2C791F06-6FDB-4AC0-A42B-0E1D26EFC253}" dt="2025-11-28T17:25:06.576" v="9366" actId="20577"/>
          <ac:spMkLst>
            <pc:docMk/>
            <pc:sldMk cId="2548435697" sldId="283"/>
            <ac:spMk id="2" creationId="{12664B08-909E-DBA2-570C-25444FCDBF0A}"/>
          </ac:spMkLst>
        </pc:spChg>
        <pc:spChg chg="mod">
          <ac:chgData name="SeockChan Yoon" userId="393325c0bedd080e" providerId="LiveId" clId="{2C791F06-6FDB-4AC0-A42B-0E1D26EFC253}" dt="2025-11-28T17:26:00.076" v="9553" actId="20577"/>
          <ac:spMkLst>
            <pc:docMk/>
            <pc:sldMk cId="2548435697" sldId="283"/>
            <ac:spMk id="3" creationId="{2AB820C8-6D03-12F7-4C30-41EA172313E4}"/>
          </ac:spMkLst>
        </pc:spChg>
        <pc:spChg chg="add mod">
          <ac:chgData name="SeockChan Yoon" userId="393325c0bedd080e" providerId="LiveId" clId="{2C791F06-6FDB-4AC0-A42B-0E1D26EFC253}" dt="2025-11-28T17:27:49.692" v="9574" actId="20577"/>
          <ac:spMkLst>
            <pc:docMk/>
            <pc:sldMk cId="2548435697" sldId="283"/>
            <ac:spMk id="4" creationId="{83D29910-92C2-59AE-19E2-E56AD09B0262}"/>
          </ac:spMkLst>
        </pc:spChg>
        <pc:spChg chg="add del">
          <ac:chgData name="SeockChan Yoon" userId="393325c0bedd080e" providerId="LiveId" clId="{2C791F06-6FDB-4AC0-A42B-0E1D26EFC253}" dt="2025-11-28T17:27:04.008" v="9562" actId="11529"/>
          <ac:spMkLst>
            <pc:docMk/>
            <pc:sldMk cId="2548435697" sldId="283"/>
            <ac:spMk id="5" creationId="{7A9CD5F2-383A-8673-2BBF-E55AEFF1A3ED}"/>
          </ac:spMkLst>
        </pc:spChg>
      </pc:sldChg>
      <pc:sldChg chg="modSp add mod">
        <pc:chgData name="SeockChan Yoon" userId="393325c0bedd080e" providerId="LiveId" clId="{2C791F06-6FDB-4AC0-A42B-0E1D26EFC253}" dt="2025-11-28T17:28:26.429" v="9585"/>
        <pc:sldMkLst>
          <pc:docMk/>
          <pc:sldMk cId="2707331157" sldId="284"/>
        </pc:sldMkLst>
        <pc:spChg chg="mod">
          <ac:chgData name="SeockChan Yoon" userId="393325c0bedd080e" providerId="LiveId" clId="{2C791F06-6FDB-4AC0-A42B-0E1D26EFC253}" dt="2025-11-28T17:27:57.584" v="9577" actId="20577"/>
          <ac:spMkLst>
            <pc:docMk/>
            <pc:sldMk cId="2707331157" sldId="284"/>
            <ac:spMk id="2" creationId="{B0AA1E2D-084A-9886-3818-2DDF2F31BF4A}"/>
          </ac:spMkLst>
        </pc:spChg>
        <pc:spChg chg="mod">
          <ac:chgData name="SeockChan Yoon" userId="393325c0bedd080e" providerId="LiveId" clId="{2C791F06-6FDB-4AC0-A42B-0E1D26EFC253}" dt="2025-11-28T17:28:19.141" v="9584" actId="20577"/>
          <ac:spMkLst>
            <pc:docMk/>
            <pc:sldMk cId="2707331157" sldId="284"/>
            <ac:spMk id="3" creationId="{F34ED3D3-006C-19DB-0BEF-F18ED1D1A7C1}"/>
          </ac:spMkLst>
        </pc:spChg>
        <pc:spChg chg="mod">
          <ac:chgData name="SeockChan Yoon" userId="393325c0bedd080e" providerId="LiveId" clId="{2C791F06-6FDB-4AC0-A42B-0E1D26EFC253}" dt="2025-11-28T17:28:26.429" v="9585"/>
          <ac:spMkLst>
            <pc:docMk/>
            <pc:sldMk cId="2707331157" sldId="284"/>
            <ac:spMk id="4" creationId="{52570FB2-B7A0-E3A5-4E85-481B8B537F14}"/>
          </ac:spMkLst>
        </pc:spChg>
      </pc:sldChg>
      <pc:sldChg chg="modSp add mod">
        <pc:chgData name="SeockChan Yoon" userId="393325c0bedd080e" providerId="LiveId" clId="{2C791F06-6FDB-4AC0-A42B-0E1D26EFC253}" dt="2025-11-28T17:30:18.131" v="9799" actId="20577"/>
        <pc:sldMkLst>
          <pc:docMk/>
          <pc:sldMk cId="3348815223" sldId="285"/>
        </pc:sldMkLst>
        <pc:spChg chg="mod">
          <ac:chgData name="SeockChan Yoon" userId="393325c0bedd080e" providerId="LiveId" clId="{2C791F06-6FDB-4AC0-A42B-0E1D26EFC253}" dt="2025-11-28T17:30:18.131" v="9799" actId="20577"/>
          <ac:spMkLst>
            <pc:docMk/>
            <pc:sldMk cId="3348815223" sldId="285"/>
            <ac:spMk id="2" creationId="{D52F5DB1-7925-5E02-1D88-A3BF1CEBE3DB}"/>
          </ac:spMkLst>
        </pc:spChg>
        <pc:spChg chg="mod">
          <ac:chgData name="SeockChan Yoon" userId="393325c0bedd080e" providerId="LiveId" clId="{2C791F06-6FDB-4AC0-A42B-0E1D26EFC253}" dt="2025-11-28T17:29:00.065" v="9665" actId="20577"/>
          <ac:spMkLst>
            <pc:docMk/>
            <pc:sldMk cId="3348815223" sldId="285"/>
            <ac:spMk id="3" creationId="{D02A1EA7-A890-FCB4-62A7-119E10F0BFC1}"/>
          </ac:spMkLst>
        </pc:spChg>
        <pc:spChg chg="mod">
          <ac:chgData name="SeockChan Yoon" userId="393325c0bedd080e" providerId="LiveId" clId="{2C791F06-6FDB-4AC0-A42B-0E1D26EFC253}" dt="2025-11-28T17:28:39.600" v="9588"/>
          <ac:spMkLst>
            <pc:docMk/>
            <pc:sldMk cId="3348815223" sldId="285"/>
            <ac:spMk id="4" creationId="{3064BC5B-2E92-0E76-46D6-398ED88FF355}"/>
          </ac:spMkLst>
        </pc:spChg>
      </pc:sldChg>
      <pc:sldChg chg="addSp new">
        <pc:chgData name="SeockChan Yoon" userId="393325c0bedd080e" providerId="LiveId" clId="{2C791F06-6FDB-4AC0-A42B-0E1D26EFC253}" dt="2025-11-28T17:29:12.945" v="9667"/>
        <pc:sldMkLst>
          <pc:docMk/>
          <pc:sldMk cId="3474363614" sldId="286"/>
        </pc:sldMkLst>
        <pc:picChg chg="add">
          <ac:chgData name="SeockChan Yoon" userId="393325c0bedd080e" providerId="LiveId" clId="{2C791F06-6FDB-4AC0-A42B-0E1D26EFC253}" dt="2025-11-28T17:29:12.945" v="9667"/>
          <ac:picMkLst>
            <pc:docMk/>
            <pc:sldMk cId="3474363614" sldId="286"/>
            <ac:picMk id="8194" creationId="{7063A2E0-3A03-33D1-B5D6-A2C6B6951637}"/>
          </ac:picMkLst>
        </pc:picChg>
      </pc:sldChg>
      <pc:sldChg chg="modSp add mod">
        <pc:chgData name="SeockChan Yoon" userId="393325c0bedd080e" providerId="LiveId" clId="{2C791F06-6FDB-4AC0-A42B-0E1D26EFC253}" dt="2025-11-28T17:30:20.461" v="9801" actId="20577"/>
        <pc:sldMkLst>
          <pc:docMk/>
          <pc:sldMk cId="1597116362" sldId="287"/>
        </pc:sldMkLst>
        <pc:spChg chg="mod">
          <ac:chgData name="SeockChan Yoon" userId="393325c0bedd080e" providerId="LiveId" clId="{2C791F06-6FDB-4AC0-A42B-0E1D26EFC253}" dt="2025-11-28T17:30:20.461" v="9801" actId="20577"/>
          <ac:spMkLst>
            <pc:docMk/>
            <pc:sldMk cId="1597116362" sldId="287"/>
            <ac:spMk id="2" creationId="{387FF16D-4BB9-BF2F-1703-CFBB1B9D7979}"/>
          </ac:spMkLst>
        </pc:spChg>
        <pc:spChg chg="mod">
          <ac:chgData name="SeockChan Yoon" userId="393325c0bedd080e" providerId="LiveId" clId="{2C791F06-6FDB-4AC0-A42B-0E1D26EFC253}" dt="2025-11-28T17:29:46.053" v="9791" actId="20577"/>
          <ac:spMkLst>
            <pc:docMk/>
            <pc:sldMk cId="1597116362" sldId="287"/>
            <ac:spMk id="3" creationId="{38189E48-A8A3-9F97-0696-B8A3F3F7A315}"/>
          </ac:spMkLst>
        </pc:spChg>
        <pc:spChg chg="mod">
          <ac:chgData name="SeockChan Yoon" userId="393325c0bedd080e" providerId="LiveId" clId="{2C791F06-6FDB-4AC0-A42B-0E1D26EFC253}" dt="2025-11-28T17:30:06.648" v="9796"/>
          <ac:spMkLst>
            <pc:docMk/>
            <pc:sldMk cId="1597116362" sldId="287"/>
            <ac:spMk id="4" creationId="{8F9252C4-55FF-79CB-857C-36C76320CDE5}"/>
          </ac:spMkLst>
        </pc:spChg>
      </pc:sldChg>
      <pc:sldChg chg="modSp add mod">
        <pc:chgData name="SeockChan Yoon" userId="393325c0bedd080e" providerId="LiveId" clId="{2C791F06-6FDB-4AC0-A42B-0E1D26EFC253}" dt="2025-11-28T17:32:01.037" v="9886" actId="207"/>
        <pc:sldMkLst>
          <pc:docMk/>
          <pc:sldMk cId="3307075260" sldId="288"/>
        </pc:sldMkLst>
        <pc:spChg chg="mod">
          <ac:chgData name="SeockChan Yoon" userId="393325c0bedd080e" providerId="LiveId" clId="{2C791F06-6FDB-4AC0-A42B-0E1D26EFC253}" dt="2025-11-28T17:30:22.918" v="9803" actId="20577"/>
          <ac:spMkLst>
            <pc:docMk/>
            <pc:sldMk cId="3307075260" sldId="288"/>
            <ac:spMk id="2" creationId="{E201EBDC-39C0-CEDA-2347-FD681F1A7394}"/>
          </ac:spMkLst>
        </pc:spChg>
        <pc:spChg chg="mod">
          <ac:chgData name="SeockChan Yoon" userId="393325c0bedd080e" providerId="LiveId" clId="{2C791F06-6FDB-4AC0-A42B-0E1D26EFC253}" dt="2025-11-28T17:30:39.582" v="9844" actId="20577"/>
          <ac:spMkLst>
            <pc:docMk/>
            <pc:sldMk cId="3307075260" sldId="288"/>
            <ac:spMk id="3" creationId="{5A0DCE93-BCD9-F2FA-FE08-2DB22DB5CEC3}"/>
          </ac:spMkLst>
        </pc:spChg>
        <pc:spChg chg="mod">
          <ac:chgData name="SeockChan Yoon" userId="393325c0bedd080e" providerId="LiveId" clId="{2C791F06-6FDB-4AC0-A42B-0E1D26EFC253}" dt="2025-11-28T17:32:01.037" v="9886" actId="207"/>
          <ac:spMkLst>
            <pc:docMk/>
            <pc:sldMk cId="3307075260" sldId="288"/>
            <ac:spMk id="4" creationId="{600EE44E-CE59-BD3E-690E-28F093ED057E}"/>
          </ac:spMkLst>
        </pc:spChg>
      </pc:sldChg>
      <pc:sldChg chg="modSp add mod">
        <pc:chgData name="SeockChan Yoon" userId="393325c0bedd080e" providerId="LiveId" clId="{2C791F06-6FDB-4AC0-A42B-0E1D26EFC253}" dt="2025-11-28T17:33:05.475" v="10169" actId="20577"/>
        <pc:sldMkLst>
          <pc:docMk/>
          <pc:sldMk cId="4203662174" sldId="289"/>
        </pc:sldMkLst>
        <pc:spChg chg="mod">
          <ac:chgData name="SeockChan Yoon" userId="393325c0bedd080e" providerId="LiveId" clId="{2C791F06-6FDB-4AC0-A42B-0E1D26EFC253}" dt="2025-11-28T17:32:15.681" v="9889" actId="20577"/>
          <ac:spMkLst>
            <pc:docMk/>
            <pc:sldMk cId="4203662174" sldId="289"/>
            <ac:spMk id="2" creationId="{5C15494B-ED93-130D-27D6-9D0AB547B82B}"/>
          </ac:spMkLst>
        </pc:spChg>
        <pc:spChg chg="mod">
          <ac:chgData name="SeockChan Yoon" userId="393325c0bedd080e" providerId="LiveId" clId="{2C791F06-6FDB-4AC0-A42B-0E1D26EFC253}" dt="2025-11-28T17:33:05.475" v="10169" actId="20577"/>
          <ac:spMkLst>
            <pc:docMk/>
            <pc:sldMk cId="4203662174" sldId="289"/>
            <ac:spMk id="3" creationId="{D6022813-4F5C-F9F1-AB8D-7BB0402CC559}"/>
          </ac:spMkLst>
        </pc:spChg>
      </pc:sldChg>
      <pc:sldChg chg="modSp new mod">
        <pc:chgData name="SeockChan Yoon" userId="393325c0bedd080e" providerId="LiveId" clId="{2C791F06-6FDB-4AC0-A42B-0E1D26EFC253}" dt="2025-11-28T17:33:57.395" v="10252" actId="113"/>
        <pc:sldMkLst>
          <pc:docMk/>
          <pc:sldMk cId="289357316" sldId="290"/>
        </pc:sldMkLst>
        <pc:spChg chg="mod">
          <ac:chgData name="SeockChan Yoon" userId="393325c0bedd080e" providerId="LiveId" clId="{2C791F06-6FDB-4AC0-A42B-0E1D26EFC253}" dt="2025-11-28T17:33:46.487" v="10239" actId="20577"/>
          <ac:spMkLst>
            <pc:docMk/>
            <pc:sldMk cId="289357316" sldId="290"/>
            <ac:spMk id="2" creationId="{6F8FCE50-1FB5-A22B-DA65-28BD4E4EEC2F}"/>
          </ac:spMkLst>
        </pc:spChg>
        <pc:spChg chg="mod">
          <ac:chgData name="SeockChan Yoon" userId="393325c0bedd080e" providerId="LiveId" clId="{2C791F06-6FDB-4AC0-A42B-0E1D26EFC253}" dt="2025-11-28T17:33:57.395" v="10252" actId="113"/>
          <ac:spMkLst>
            <pc:docMk/>
            <pc:sldMk cId="289357316" sldId="290"/>
            <ac:spMk id="3" creationId="{20C90AD1-D6A9-9FCA-229B-8E0491872737}"/>
          </ac:spMkLst>
        </pc:spChg>
      </pc:sldChg>
      <pc:sldChg chg="modSp new mod">
        <pc:chgData name="SeockChan Yoon" userId="393325c0bedd080e" providerId="LiveId" clId="{2C791F06-6FDB-4AC0-A42B-0E1D26EFC253}" dt="2025-11-28T17:36:30.942" v="11029" actId="403"/>
        <pc:sldMkLst>
          <pc:docMk/>
          <pc:sldMk cId="2959988548" sldId="291"/>
        </pc:sldMkLst>
        <pc:spChg chg="mod">
          <ac:chgData name="SeockChan Yoon" userId="393325c0bedd080e" providerId="LiveId" clId="{2C791F06-6FDB-4AC0-A42B-0E1D26EFC253}" dt="2025-11-28T17:34:44.803" v="10307" actId="20577"/>
          <ac:spMkLst>
            <pc:docMk/>
            <pc:sldMk cId="2959988548" sldId="291"/>
            <ac:spMk id="2" creationId="{7978EE70-817C-D29A-587E-E232AE72FB23}"/>
          </ac:spMkLst>
        </pc:spChg>
        <pc:spChg chg="mod">
          <ac:chgData name="SeockChan Yoon" userId="393325c0bedd080e" providerId="LiveId" clId="{2C791F06-6FDB-4AC0-A42B-0E1D26EFC253}" dt="2025-11-28T17:36:30.942" v="11029" actId="403"/>
          <ac:spMkLst>
            <pc:docMk/>
            <pc:sldMk cId="2959988548" sldId="291"/>
            <ac:spMk id="3" creationId="{ED485DFE-DE00-B725-ADA0-BC613A60BE2C}"/>
          </ac:spMkLst>
        </pc:spChg>
      </pc:sldChg>
      <pc:sldChg chg="addSp modSp new mod">
        <pc:chgData name="SeockChan Yoon" userId="393325c0bedd080e" providerId="LiveId" clId="{2C791F06-6FDB-4AC0-A42B-0E1D26EFC253}" dt="2025-11-28T17:37:23.615" v="11032" actId="1076"/>
        <pc:sldMkLst>
          <pc:docMk/>
          <pc:sldMk cId="1836601645" sldId="292"/>
        </pc:sldMkLst>
        <pc:picChg chg="add mod">
          <ac:chgData name="SeockChan Yoon" userId="393325c0bedd080e" providerId="LiveId" clId="{2C791F06-6FDB-4AC0-A42B-0E1D26EFC253}" dt="2025-11-28T17:37:23.615" v="11032" actId="1076"/>
          <ac:picMkLst>
            <pc:docMk/>
            <pc:sldMk cId="1836601645" sldId="292"/>
            <ac:picMk id="3" creationId="{7C29E99E-A6FF-EE54-1391-1C2090BB220E}"/>
          </ac:picMkLst>
        </pc:picChg>
      </pc:sldChg>
      <pc:sldChg chg="addSp modSp new mod">
        <pc:chgData name="SeockChan Yoon" userId="393325c0bedd080e" providerId="LiveId" clId="{2C791F06-6FDB-4AC0-A42B-0E1D26EFC253}" dt="2025-11-28T17:37:46.060" v="11036" actId="1076"/>
        <pc:sldMkLst>
          <pc:docMk/>
          <pc:sldMk cId="1996205374" sldId="293"/>
        </pc:sldMkLst>
        <pc:picChg chg="add mod">
          <ac:chgData name="SeockChan Yoon" userId="393325c0bedd080e" providerId="LiveId" clId="{2C791F06-6FDB-4AC0-A42B-0E1D26EFC253}" dt="2025-11-28T17:37:46.060" v="11036" actId="1076"/>
          <ac:picMkLst>
            <pc:docMk/>
            <pc:sldMk cId="1996205374" sldId="293"/>
            <ac:picMk id="3" creationId="{6439F4CF-FC8D-155F-C732-55F6EADCD707}"/>
          </ac:picMkLst>
        </pc:picChg>
      </pc:sldChg>
      <pc:sldChg chg="modSp new mod">
        <pc:chgData name="SeockChan Yoon" userId="393325c0bedd080e" providerId="LiveId" clId="{2C791F06-6FDB-4AC0-A42B-0E1D26EFC253}" dt="2025-11-28T17:40:09.878" v="11975" actId="20577"/>
        <pc:sldMkLst>
          <pc:docMk/>
          <pc:sldMk cId="554547516" sldId="294"/>
        </pc:sldMkLst>
        <pc:spChg chg="mod">
          <ac:chgData name="SeockChan Yoon" userId="393325c0bedd080e" providerId="LiveId" clId="{2C791F06-6FDB-4AC0-A42B-0E1D26EFC253}" dt="2025-11-28T17:37:57.734" v="11080" actId="20577"/>
          <ac:spMkLst>
            <pc:docMk/>
            <pc:sldMk cId="554547516" sldId="294"/>
            <ac:spMk id="2" creationId="{47DD6410-7DA9-1DE1-523E-CEDEA6321F37}"/>
          </ac:spMkLst>
        </pc:spChg>
        <pc:spChg chg="mod">
          <ac:chgData name="SeockChan Yoon" userId="393325c0bedd080e" providerId="LiveId" clId="{2C791F06-6FDB-4AC0-A42B-0E1D26EFC253}" dt="2025-11-28T17:40:09.878" v="11975" actId="20577"/>
          <ac:spMkLst>
            <pc:docMk/>
            <pc:sldMk cId="554547516" sldId="294"/>
            <ac:spMk id="3" creationId="{7F429655-15D0-E818-0C2E-907347280224}"/>
          </ac:spMkLst>
        </pc:spChg>
      </pc:sldChg>
      <pc:sldChg chg="addSp modSp new">
        <pc:chgData name="SeockChan Yoon" userId="393325c0bedd080e" providerId="LiveId" clId="{2C791F06-6FDB-4AC0-A42B-0E1D26EFC253}" dt="2025-11-28T17:41:08.425" v="11982" actId="1076"/>
        <pc:sldMkLst>
          <pc:docMk/>
          <pc:sldMk cId="592640588" sldId="295"/>
        </pc:sldMkLst>
        <pc:picChg chg="add mod">
          <ac:chgData name="SeockChan Yoon" userId="393325c0bedd080e" providerId="LiveId" clId="{2C791F06-6FDB-4AC0-A42B-0E1D26EFC253}" dt="2025-11-28T17:41:08.425" v="11982" actId="1076"/>
          <ac:picMkLst>
            <pc:docMk/>
            <pc:sldMk cId="592640588" sldId="295"/>
            <ac:picMk id="9218" creationId="{6D9F9B75-DD0D-19CF-3A9F-0C190D39CFA4}"/>
          </ac:picMkLst>
        </pc:picChg>
      </pc:sldChg>
      <pc:sldChg chg="modSp new mod">
        <pc:chgData name="SeockChan Yoon" userId="393325c0bedd080e" providerId="LiveId" clId="{2C791F06-6FDB-4AC0-A42B-0E1D26EFC253}" dt="2025-11-28T17:41:38.362" v="12016" actId="20577"/>
        <pc:sldMkLst>
          <pc:docMk/>
          <pc:sldMk cId="3332786645" sldId="296"/>
        </pc:sldMkLst>
        <pc:spChg chg="mod">
          <ac:chgData name="SeockChan Yoon" userId="393325c0bedd080e" providerId="LiveId" clId="{2C791F06-6FDB-4AC0-A42B-0E1D26EFC253}" dt="2025-11-28T17:41:38.362" v="12016" actId="20577"/>
          <ac:spMkLst>
            <pc:docMk/>
            <pc:sldMk cId="3332786645" sldId="296"/>
            <ac:spMk id="2" creationId="{F88E88AA-021F-9FFB-BDCE-7E28F090D9E0}"/>
          </ac:spMkLst>
        </pc:spChg>
      </pc:sldChg>
      <pc:sldChg chg="addSp new mod">
        <pc:chgData name="SeockChan Yoon" userId="393325c0bedd080e" providerId="LiveId" clId="{2C791F06-6FDB-4AC0-A42B-0E1D26EFC253}" dt="2025-11-28T17:42:25.633" v="12018" actId="22"/>
        <pc:sldMkLst>
          <pc:docMk/>
          <pc:sldMk cId="2166590957" sldId="297"/>
        </pc:sldMkLst>
        <pc:picChg chg="add">
          <ac:chgData name="SeockChan Yoon" userId="393325c0bedd080e" providerId="LiveId" clId="{2C791F06-6FDB-4AC0-A42B-0E1D26EFC253}" dt="2025-11-28T17:42:25.633" v="12018" actId="22"/>
          <ac:picMkLst>
            <pc:docMk/>
            <pc:sldMk cId="2166590957" sldId="297"/>
            <ac:picMk id="3" creationId="{22FE7DC5-A76D-2DC7-D910-A52FC78C9E4A}"/>
          </ac:picMkLst>
        </pc:picChg>
      </pc:sldChg>
      <pc:sldChg chg="modSp new mod">
        <pc:chgData name="SeockChan Yoon" userId="393325c0bedd080e" providerId="LiveId" clId="{2C791F06-6FDB-4AC0-A42B-0E1D26EFC253}" dt="2025-11-28T17:44:56.013" v="12218" actId="20577"/>
        <pc:sldMkLst>
          <pc:docMk/>
          <pc:sldMk cId="880072187" sldId="298"/>
        </pc:sldMkLst>
        <pc:spChg chg="mod">
          <ac:chgData name="SeockChan Yoon" userId="393325c0bedd080e" providerId="LiveId" clId="{2C791F06-6FDB-4AC0-A42B-0E1D26EFC253}" dt="2025-11-28T17:42:48.895" v="12032" actId="20577"/>
          <ac:spMkLst>
            <pc:docMk/>
            <pc:sldMk cId="880072187" sldId="298"/>
            <ac:spMk id="2" creationId="{F157C70E-EA78-FB81-36EF-6C5F9E252A0B}"/>
          </ac:spMkLst>
        </pc:spChg>
        <pc:spChg chg="mod">
          <ac:chgData name="SeockChan Yoon" userId="393325c0bedd080e" providerId="LiveId" clId="{2C791F06-6FDB-4AC0-A42B-0E1D26EFC253}" dt="2025-11-28T17:44:56.013" v="12218" actId="20577"/>
          <ac:spMkLst>
            <pc:docMk/>
            <pc:sldMk cId="880072187" sldId="298"/>
            <ac:spMk id="3" creationId="{83FE1021-3FD8-0C50-6B75-9A1C1135171D}"/>
          </ac:spMkLst>
        </pc:spChg>
      </pc:sldChg>
      <pc:sldChg chg="addSp new mod">
        <pc:chgData name="SeockChan Yoon" userId="393325c0bedd080e" providerId="LiveId" clId="{2C791F06-6FDB-4AC0-A42B-0E1D26EFC253}" dt="2025-11-28T17:45:21.772" v="12220" actId="22"/>
        <pc:sldMkLst>
          <pc:docMk/>
          <pc:sldMk cId="4032755482" sldId="299"/>
        </pc:sldMkLst>
        <pc:picChg chg="add">
          <ac:chgData name="SeockChan Yoon" userId="393325c0bedd080e" providerId="LiveId" clId="{2C791F06-6FDB-4AC0-A42B-0E1D26EFC253}" dt="2025-11-28T17:45:21.772" v="12220" actId="22"/>
          <ac:picMkLst>
            <pc:docMk/>
            <pc:sldMk cId="4032755482" sldId="299"/>
            <ac:picMk id="3" creationId="{749D610D-B2AE-ABF6-7471-0556D06145D0}"/>
          </ac:picMkLst>
        </pc:picChg>
      </pc:sldChg>
      <pc:sldChg chg="addSp new">
        <pc:chgData name="SeockChan Yoon" userId="393325c0bedd080e" providerId="LiveId" clId="{2C791F06-6FDB-4AC0-A42B-0E1D26EFC253}" dt="2025-11-28T17:45:31.255" v="12222"/>
        <pc:sldMkLst>
          <pc:docMk/>
          <pc:sldMk cId="2622336915" sldId="300"/>
        </pc:sldMkLst>
        <pc:picChg chg="add">
          <ac:chgData name="SeockChan Yoon" userId="393325c0bedd080e" providerId="LiveId" clId="{2C791F06-6FDB-4AC0-A42B-0E1D26EFC253}" dt="2025-11-28T17:45:31.255" v="12222"/>
          <ac:picMkLst>
            <pc:docMk/>
            <pc:sldMk cId="2622336915" sldId="300"/>
            <ac:picMk id="10242" creationId="{7006E876-7DDD-7D78-37F2-83B42E2F7B00}"/>
          </ac:picMkLst>
        </pc:picChg>
      </pc:sldChg>
      <pc:sldChg chg="modSp new mod">
        <pc:chgData name="SeockChan Yoon" userId="393325c0bedd080e" providerId="LiveId" clId="{2C791F06-6FDB-4AC0-A42B-0E1D26EFC253}" dt="2025-11-28T17:48:10.022" v="13145" actId="5793"/>
        <pc:sldMkLst>
          <pc:docMk/>
          <pc:sldMk cId="1448363448" sldId="301"/>
        </pc:sldMkLst>
        <pc:spChg chg="mod">
          <ac:chgData name="SeockChan Yoon" userId="393325c0bedd080e" providerId="LiveId" clId="{2C791F06-6FDB-4AC0-A42B-0E1D26EFC253}" dt="2025-11-28T17:45:51.327" v="12247" actId="20577"/>
          <ac:spMkLst>
            <pc:docMk/>
            <pc:sldMk cId="1448363448" sldId="301"/>
            <ac:spMk id="2" creationId="{44AAC8C7-B9C6-0707-FCB0-922F92F26AC5}"/>
          </ac:spMkLst>
        </pc:spChg>
        <pc:spChg chg="mod">
          <ac:chgData name="SeockChan Yoon" userId="393325c0bedd080e" providerId="LiveId" clId="{2C791F06-6FDB-4AC0-A42B-0E1D26EFC253}" dt="2025-11-28T17:48:10.022" v="13145" actId="5793"/>
          <ac:spMkLst>
            <pc:docMk/>
            <pc:sldMk cId="1448363448" sldId="301"/>
            <ac:spMk id="3" creationId="{582E2358-3BD3-F49B-33D7-77A5CACDDEC6}"/>
          </ac:spMkLst>
        </pc:spChg>
      </pc:sldChg>
      <pc:sldChg chg="modSp new mod">
        <pc:chgData name="SeockChan Yoon" userId="393325c0bedd080e" providerId="LiveId" clId="{2C791F06-6FDB-4AC0-A42B-0E1D26EFC253}" dt="2025-11-28T17:52:34.796" v="13664" actId="20577"/>
        <pc:sldMkLst>
          <pc:docMk/>
          <pc:sldMk cId="1086667849" sldId="302"/>
        </pc:sldMkLst>
        <pc:spChg chg="mod">
          <ac:chgData name="SeockChan Yoon" userId="393325c0bedd080e" providerId="LiveId" clId="{2C791F06-6FDB-4AC0-A42B-0E1D26EFC253}" dt="2025-11-28T17:48:38.172" v="13177" actId="20577"/>
          <ac:spMkLst>
            <pc:docMk/>
            <pc:sldMk cId="1086667849" sldId="302"/>
            <ac:spMk id="2" creationId="{C2C69BFC-B5AB-EFCB-85E4-B13A8890C35B}"/>
          </ac:spMkLst>
        </pc:spChg>
        <pc:spChg chg="mod">
          <ac:chgData name="SeockChan Yoon" userId="393325c0bedd080e" providerId="LiveId" clId="{2C791F06-6FDB-4AC0-A42B-0E1D26EFC253}" dt="2025-11-28T17:52:34.796" v="13664" actId="20577"/>
          <ac:spMkLst>
            <pc:docMk/>
            <pc:sldMk cId="1086667849" sldId="302"/>
            <ac:spMk id="3" creationId="{A19F45C5-E4D5-C21B-D1DE-4750220518C7}"/>
          </ac:spMkLst>
        </pc:spChg>
      </pc:sldChg>
      <pc:sldChg chg="addSp new mod">
        <pc:chgData name="SeockChan Yoon" userId="393325c0bedd080e" providerId="LiveId" clId="{2C791F06-6FDB-4AC0-A42B-0E1D26EFC253}" dt="2025-11-28T17:50:06.254" v="13180" actId="22"/>
        <pc:sldMkLst>
          <pc:docMk/>
          <pc:sldMk cId="813420030" sldId="303"/>
        </pc:sldMkLst>
        <pc:picChg chg="add">
          <ac:chgData name="SeockChan Yoon" userId="393325c0bedd080e" providerId="LiveId" clId="{2C791F06-6FDB-4AC0-A42B-0E1D26EFC253}" dt="2025-11-28T17:50:06.254" v="13180" actId="22"/>
          <ac:picMkLst>
            <pc:docMk/>
            <pc:sldMk cId="813420030" sldId="303"/>
            <ac:picMk id="3" creationId="{85E61B44-6D24-D03F-3567-CB90786EA4DB}"/>
          </ac:picMkLst>
        </pc:picChg>
      </pc:sldChg>
      <pc:sldChg chg="modSp new mod">
        <pc:chgData name="SeockChan Yoon" userId="393325c0bedd080e" providerId="LiveId" clId="{2C791F06-6FDB-4AC0-A42B-0E1D26EFC253}" dt="2025-11-28T17:55:10.498" v="14235" actId="20577"/>
        <pc:sldMkLst>
          <pc:docMk/>
          <pc:sldMk cId="1811808672" sldId="304"/>
        </pc:sldMkLst>
        <pc:spChg chg="mod">
          <ac:chgData name="SeockChan Yoon" userId="393325c0bedd080e" providerId="LiveId" clId="{2C791F06-6FDB-4AC0-A42B-0E1D26EFC253}" dt="2025-11-28T17:53:39.437" v="13699" actId="20577"/>
          <ac:spMkLst>
            <pc:docMk/>
            <pc:sldMk cId="1811808672" sldId="304"/>
            <ac:spMk id="2" creationId="{6284C5BF-FBE2-D42D-657D-7E47060E2321}"/>
          </ac:spMkLst>
        </pc:spChg>
        <pc:spChg chg="mod">
          <ac:chgData name="SeockChan Yoon" userId="393325c0bedd080e" providerId="LiveId" clId="{2C791F06-6FDB-4AC0-A42B-0E1D26EFC253}" dt="2025-11-28T17:55:10.498" v="14235" actId="20577"/>
          <ac:spMkLst>
            <pc:docMk/>
            <pc:sldMk cId="1811808672" sldId="304"/>
            <ac:spMk id="3" creationId="{1B046798-A35F-BD07-49ED-537EC12DA038}"/>
          </ac:spMkLst>
        </pc:spChg>
      </pc:sldChg>
      <pc:sldChg chg="new del">
        <pc:chgData name="SeockChan Yoon" userId="393325c0bedd080e" providerId="LiveId" clId="{2C791F06-6FDB-4AC0-A42B-0E1D26EFC253}" dt="2025-11-28T17:53:31.239" v="13666" actId="680"/>
        <pc:sldMkLst>
          <pc:docMk/>
          <pc:sldMk cId="3855599066" sldId="304"/>
        </pc:sldMkLst>
      </pc:sldChg>
      <pc:sldChg chg="modSp new mod">
        <pc:chgData name="SeockChan Yoon" userId="393325c0bedd080e" providerId="LiveId" clId="{2C791F06-6FDB-4AC0-A42B-0E1D26EFC253}" dt="2025-11-28T17:55:55.787" v="14287" actId="20577"/>
        <pc:sldMkLst>
          <pc:docMk/>
          <pc:sldMk cId="1001567190" sldId="305"/>
        </pc:sldMkLst>
        <pc:spChg chg="mod">
          <ac:chgData name="SeockChan Yoon" userId="393325c0bedd080e" providerId="LiveId" clId="{2C791F06-6FDB-4AC0-A42B-0E1D26EFC253}" dt="2025-11-28T17:55:55.787" v="14287" actId="20577"/>
          <ac:spMkLst>
            <pc:docMk/>
            <pc:sldMk cId="1001567190" sldId="305"/>
            <ac:spMk id="2" creationId="{38E88164-9D3F-894F-2FF9-D39A7B5E371D}"/>
          </ac:spMkLst>
        </pc:spChg>
      </pc:sldChg>
      <pc:sldChg chg="addSp modSp new mod">
        <pc:chgData name="SeockChan Yoon" userId="393325c0bedd080e" providerId="LiveId" clId="{2C791F06-6FDB-4AC0-A42B-0E1D26EFC253}" dt="2025-11-28T17:56:18.574" v="14295" actId="14100"/>
        <pc:sldMkLst>
          <pc:docMk/>
          <pc:sldMk cId="2623695500" sldId="306"/>
        </pc:sldMkLst>
        <pc:picChg chg="add mod">
          <ac:chgData name="SeockChan Yoon" userId="393325c0bedd080e" providerId="LiveId" clId="{2C791F06-6FDB-4AC0-A42B-0E1D26EFC253}" dt="2025-11-28T17:56:01.860" v="14290" actId="1076"/>
          <ac:picMkLst>
            <pc:docMk/>
            <pc:sldMk cId="2623695500" sldId="306"/>
            <ac:picMk id="3" creationId="{E9952510-4A3B-D8C8-D9CF-5288E045BE00}"/>
          </ac:picMkLst>
        </pc:picChg>
        <pc:picChg chg="add mod">
          <ac:chgData name="SeockChan Yoon" userId="393325c0bedd080e" providerId="LiveId" clId="{2C791F06-6FDB-4AC0-A42B-0E1D26EFC253}" dt="2025-11-28T17:56:18.574" v="14295" actId="14100"/>
          <ac:picMkLst>
            <pc:docMk/>
            <pc:sldMk cId="2623695500" sldId="306"/>
            <ac:picMk id="5" creationId="{D9FD78FF-991E-B944-A2F2-A0A2C159D240}"/>
          </ac:picMkLst>
        </pc:picChg>
      </pc:sldChg>
      <pc:sldChg chg="addSp new">
        <pc:chgData name="SeockChan Yoon" userId="393325c0bedd080e" providerId="LiveId" clId="{2C791F06-6FDB-4AC0-A42B-0E1D26EFC253}" dt="2025-11-28T17:56:47.706" v="14299"/>
        <pc:sldMkLst>
          <pc:docMk/>
          <pc:sldMk cId="3489810840" sldId="307"/>
        </pc:sldMkLst>
        <pc:picChg chg="add">
          <ac:chgData name="SeockChan Yoon" userId="393325c0bedd080e" providerId="LiveId" clId="{2C791F06-6FDB-4AC0-A42B-0E1D26EFC253}" dt="2025-11-28T17:56:47.706" v="14299"/>
          <ac:picMkLst>
            <pc:docMk/>
            <pc:sldMk cId="3489810840" sldId="307"/>
            <ac:picMk id="11266" creationId="{05A928E0-A8D1-4A04-980D-0DEA82279384}"/>
          </ac:picMkLst>
        </pc:picChg>
      </pc:sldChg>
      <pc:sldChg chg="new del">
        <pc:chgData name="SeockChan Yoon" userId="393325c0bedd080e" providerId="LiveId" clId="{2C791F06-6FDB-4AC0-A42B-0E1D26EFC253}" dt="2025-11-28T17:56:46.653" v="14298" actId="680"/>
        <pc:sldMkLst>
          <pc:docMk/>
          <pc:sldMk cId="2386301463" sldId="308"/>
        </pc:sldMkLst>
      </pc:sldChg>
      <pc:sldChg chg="modSp add mod">
        <pc:chgData name="SeockChan Yoon" userId="393325c0bedd080e" providerId="LiveId" clId="{2C791F06-6FDB-4AC0-A42B-0E1D26EFC253}" dt="2025-11-28T17:57:04.920" v="14362" actId="20577"/>
        <pc:sldMkLst>
          <pc:docMk/>
          <pc:sldMk cId="2665114982" sldId="308"/>
        </pc:sldMkLst>
        <pc:spChg chg="mod">
          <ac:chgData name="SeockChan Yoon" userId="393325c0bedd080e" providerId="LiveId" clId="{2C791F06-6FDB-4AC0-A42B-0E1D26EFC253}" dt="2025-11-28T17:57:04.920" v="14362" actId="20577"/>
          <ac:spMkLst>
            <pc:docMk/>
            <pc:sldMk cId="2665114982" sldId="308"/>
            <ac:spMk id="2" creationId="{FC853A42-DEC6-F6AD-6EF6-EEE6433C7205}"/>
          </ac:spMkLst>
        </pc:spChg>
      </pc:sldChg>
      <pc:sldChg chg="addSp new">
        <pc:chgData name="SeockChan Yoon" userId="393325c0bedd080e" providerId="LiveId" clId="{2C791F06-6FDB-4AC0-A42B-0E1D26EFC253}" dt="2025-11-28T17:57:13.704" v="14366"/>
        <pc:sldMkLst>
          <pc:docMk/>
          <pc:sldMk cId="1803382473" sldId="309"/>
        </pc:sldMkLst>
        <pc:picChg chg="add">
          <ac:chgData name="SeockChan Yoon" userId="393325c0bedd080e" providerId="LiveId" clId="{2C791F06-6FDB-4AC0-A42B-0E1D26EFC253}" dt="2025-11-28T17:57:13.704" v="14366"/>
          <ac:picMkLst>
            <pc:docMk/>
            <pc:sldMk cId="1803382473" sldId="309"/>
            <ac:picMk id="12290" creationId="{EEF52AC5-B89E-4021-95DF-353761E5E0AC}"/>
          </ac:picMkLst>
        </pc:picChg>
      </pc:sldChg>
      <pc:sldChg chg="new del">
        <pc:chgData name="SeockChan Yoon" userId="393325c0bedd080e" providerId="LiveId" clId="{2C791F06-6FDB-4AC0-A42B-0E1D26EFC253}" dt="2025-11-28T17:57:10.498" v="14364" actId="680"/>
        <pc:sldMkLst>
          <pc:docMk/>
          <pc:sldMk cId="3158910595" sldId="309"/>
        </pc:sldMkLst>
      </pc:sldChg>
      <pc:sldChg chg="addSp delSp add">
        <pc:chgData name="SeockChan Yoon" userId="393325c0bedd080e" providerId="LiveId" clId="{2C791F06-6FDB-4AC0-A42B-0E1D26EFC253}" dt="2025-11-28T17:57:19.151" v="14369"/>
        <pc:sldMkLst>
          <pc:docMk/>
          <pc:sldMk cId="2578267995" sldId="310"/>
        </pc:sldMkLst>
        <pc:picChg chg="del">
          <ac:chgData name="SeockChan Yoon" userId="393325c0bedd080e" providerId="LiveId" clId="{2C791F06-6FDB-4AC0-A42B-0E1D26EFC253}" dt="2025-11-28T17:57:18.876" v="14368" actId="478"/>
          <ac:picMkLst>
            <pc:docMk/>
            <pc:sldMk cId="2578267995" sldId="310"/>
            <ac:picMk id="12290" creationId="{05DE6212-06E8-4475-C3F2-79D7BBF08D42}"/>
          </ac:picMkLst>
        </pc:picChg>
        <pc:picChg chg="add">
          <ac:chgData name="SeockChan Yoon" userId="393325c0bedd080e" providerId="LiveId" clId="{2C791F06-6FDB-4AC0-A42B-0E1D26EFC253}" dt="2025-11-28T17:57:19.151" v="14369"/>
          <ac:picMkLst>
            <pc:docMk/>
            <pc:sldMk cId="2578267995" sldId="310"/>
            <ac:picMk id="13314" creationId="{DBCCDC3D-636C-8C39-62A7-68F915E8DB37}"/>
          </ac:picMkLst>
        </pc:picChg>
      </pc:sldChg>
      <pc:sldChg chg="addSp new">
        <pc:chgData name="SeockChan Yoon" userId="393325c0bedd080e" providerId="LiveId" clId="{2C791F06-6FDB-4AC0-A42B-0E1D26EFC253}" dt="2025-11-28T17:57:25.067" v="14371"/>
        <pc:sldMkLst>
          <pc:docMk/>
          <pc:sldMk cId="1249942462" sldId="311"/>
        </pc:sldMkLst>
        <pc:picChg chg="add">
          <ac:chgData name="SeockChan Yoon" userId="393325c0bedd080e" providerId="LiveId" clId="{2C791F06-6FDB-4AC0-A42B-0E1D26EFC253}" dt="2025-11-28T17:57:25.067" v="14371"/>
          <ac:picMkLst>
            <pc:docMk/>
            <pc:sldMk cId="1249942462" sldId="311"/>
            <ac:picMk id="14338" creationId="{DD235CC4-7D14-8AE7-52DD-D32A6F4AB513}"/>
          </ac:picMkLst>
        </pc:picChg>
      </pc:sldChg>
      <pc:sldChg chg="addSp new">
        <pc:chgData name="SeockChan Yoon" userId="393325c0bedd080e" providerId="LiveId" clId="{2C791F06-6FDB-4AC0-A42B-0E1D26EFC253}" dt="2025-11-28T17:57:29.935" v="14373"/>
        <pc:sldMkLst>
          <pc:docMk/>
          <pc:sldMk cId="1846092170" sldId="312"/>
        </pc:sldMkLst>
        <pc:picChg chg="add">
          <ac:chgData name="SeockChan Yoon" userId="393325c0bedd080e" providerId="LiveId" clId="{2C791F06-6FDB-4AC0-A42B-0E1D26EFC253}" dt="2025-11-28T17:57:29.935" v="14373"/>
          <ac:picMkLst>
            <pc:docMk/>
            <pc:sldMk cId="1846092170" sldId="312"/>
            <ac:picMk id="15362" creationId="{89524DCB-F139-196F-69C3-DA27665DDE04}"/>
          </ac:picMkLst>
        </pc:picChg>
      </pc:sldChg>
      <pc:sldChg chg="addSp new">
        <pc:chgData name="SeockChan Yoon" userId="393325c0bedd080e" providerId="LiveId" clId="{2C791F06-6FDB-4AC0-A42B-0E1D26EFC253}" dt="2025-11-28T17:57:46.966" v="14376"/>
        <pc:sldMkLst>
          <pc:docMk/>
          <pc:sldMk cId="71501308" sldId="313"/>
        </pc:sldMkLst>
        <pc:spChg chg="add">
          <ac:chgData name="SeockChan Yoon" userId="393325c0bedd080e" providerId="LiveId" clId="{2C791F06-6FDB-4AC0-A42B-0E1D26EFC253}" dt="2025-11-28T17:57:45.332" v="14375"/>
          <ac:spMkLst>
            <pc:docMk/>
            <pc:sldMk cId="71501308" sldId="313"/>
            <ac:spMk id="2" creationId="{66307AF0-D70F-DF90-1A66-458FD4C7CD50}"/>
          </ac:spMkLst>
        </pc:spChg>
        <pc:picChg chg="add">
          <ac:chgData name="SeockChan Yoon" userId="393325c0bedd080e" providerId="LiveId" clId="{2C791F06-6FDB-4AC0-A42B-0E1D26EFC253}" dt="2025-11-28T17:57:46.966" v="14376"/>
          <ac:picMkLst>
            <pc:docMk/>
            <pc:sldMk cId="71501308" sldId="313"/>
            <ac:picMk id="3" creationId="{3D258568-DCB3-F4CF-F984-95CC5668A313}"/>
          </ac:picMkLst>
        </pc:picChg>
      </pc:sldChg>
      <pc:sldMasterChg chg="modSldLayout">
        <pc:chgData name="SeockChan Yoon" userId="393325c0bedd080e" providerId="LiveId" clId="{2C791F06-6FDB-4AC0-A42B-0E1D26EFC253}" dt="2025-11-28T17:20:02.669" v="8507" actId="255"/>
        <pc:sldMasterMkLst>
          <pc:docMk/>
          <pc:sldMasterMk cId="4052974299" sldId="2147483648"/>
        </pc:sldMasterMkLst>
        <pc:sldLayoutChg chg="modSp mod">
          <pc:chgData name="SeockChan Yoon" userId="393325c0bedd080e" providerId="LiveId" clId="{2C791F06-6FDB-4AC0-A42B-0E1D26EFC253}" dt="2025-11-28T17:20:02.669" v="8507" actId="255"/>
          <pc:sldLayoutMkLst>
            <pc:docMk/>
            <pc:sldMasterMk cId="4052974299" sldId="2147483648"/>
            <pc:sldLayoutMk cId="3392189841" sldId="2147483650"/>
          </pc:sldLayoutMkLst>
          <pc:spChg chg="mod">
            <ac:chgData name="SeockChan Yoon" userId="393325c0bedd080e" providerId="LiveId" clId="{2C791F06-6FDB-4AC0-A42B-0E1D26EFC253}" dt="2025-11-28T17:20:02.669" v="8507" actId="255"/>
            <ac:spMkLst>
              <pc:docMk/>
              <pc:sldMasterMk cId="4052974299" sldId="2147483648"/>
              <pc:sldLayoutMk cId="3392189841" sldId="2147483650"/>
              <ac:spMk id="3" creationId="{9100FD3E-F6B5-E931-60BD-C5C4FFE837A9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FCCE65-B4A7-4174-BEAA-66645B55CEA9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6856-C896-4B6F-ACD6-722E576067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266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ori-io/aixcc-afc-archive/blob/main/crs/agents/diff_analyzer.py?ref=new-blog.ch4n3.k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ori-io/aixcc-afc-archive/blob/main/crs/agents/diff_analyzer.p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올해 세계 최대 규모의 해킹대회인 </a:t>
            </a:r>
            <a:r>
              <a:rPr lang="en-US" altLang="ko-KR" dirty="0"/>
              <a:t>DEF</a:t>
            </a:r>
            <a:r>
              <a:rPr lang="ko-KR" altLang="en-US" dirty="0"/>
              <a:t> </a:t>
            </a:r>
            <a:r>
              <a:rPr lang="en-US" altLang="ko-KR" dirty="0"/>
              <a:t>CON</a:t>
            </a:r>
            <a:r>
              <a:rPr lang="ko-KR" altLang="en-US" dirty="0"/>
              <a:t> 이라는 해킹대회에 본선에 </a:t>
            </a:r>
            <a:r>
              <a:rPr lang="ko-KR" altLang="en-US" dirty="0" err="1"/>
              <a:t>갔다왔음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전원 한국인 팀으로 참가</a:t>
            </a:r>
            <a:r>
              <a:rPr lang="en-US" altLang="ko-KR" dirty="0"/>
              <a:t>, 12</a:t>
            </a:r>
            <a:r>
              <a:rPr lang="ko-KR" altLang="en-US" dirty="0"/>
              <a:t>팀 중 </a:t>
            </a:r>
            <a:r>
              <a:rPr lang="en-US" altLang="ko-KR" dirty="0"/>
              <a:t>10</a:t>
            </a:r>
            <a:r>
              <a:rPr lang="ko-KR" altLang="en-US" dirty="0"/>
              <a:t>위 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년부터 꿈꿔온 세계 최고의 무대라</a:t>
            </a:r>
            <a:r>
              <a:rPr lang="en-US" altLang="ko-KR" dirty="0"/>
              <a:t>. </a:t>
            </a:r>
            <a:r>
              <a:rPr lang="ko-KR" altLang="en-US" dirty="0"/>
              <a:t>다만 순위는 만족스럽지 못했음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본선에서는 모든 팀이 취약한 서버를 받음</a:t>
            </a:r>
            <a:endParaRPr lang="en-US" altLang="ko-KR" dirty="0"/>
          </a:p>
          <a:p>
            <a:r>
              <a:rPr lang="ko-KR" altLang="en-US" dirty="0"/>
              <a:t>그리고 여기서 단계별로 취약점을 찾고</a:t>
            </a:r>
            <a:r>
              <a:rPr lang="en-US" altLang="ko-KR" dirty="0"/>
              <a:t>, </a:t>
            </a:r>
            <a:r>
              <a:rPr lang="ko-KR" altLang="en-US" dirty="0"/>
              <a:t>취약점을 먼저 찾았다면 다른 팀의 서버를 공격해서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공방전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여기서도 꽤 고전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732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081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사례로 구글의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딥마인드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팁에서도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심호흡하고 단계별로 문제를 풀어보라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문장을 넣었을 때 좀 더 성능이 좋아진다고 발표하기도 해서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근거가 아예 없는 내용은 또 아니라고 생각했습니다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857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예시 취약점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 설명과 패치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추가했습니다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기존에 공개된 보안 취약점들이 어떻게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패치되었는지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함께 주면서 취약점이 어떤 코드패턴에서 특정 취약점이 발생하는지 설명해주고자 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프롬프트에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전달한 이유는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Theori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블로그 글의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에이전트가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참고하면 적은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오탐을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언급 때문이었습니다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주어지면 훨씬 간단합니다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LLM 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에이전트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주고 변경으로 인해 발생한 버그를 찾으라고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 과정 분석에 따라 사용되지 않는 코드를 제거한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원본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준 두 에이전트를 병렬로 실행합니다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분석은 범위가 대폭 줄어들어 훨씬 적은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오탐을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208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이슈는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Security Team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100KB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이상의 크기에서부터 트리거 된다는 점을 지적하며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실질적인 보안 위협으로 평가하지는 않았습니다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다만 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이런 코드 패턴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 line += buffer_ + line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메모리 할당 문제로 인해 잠재적인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denial-of-service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발생할 수 있다는 사실을 몰랐었다가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작성하면서 처음 알게 되었기도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LLM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출제되는 트릭 이외의 새로운 트릭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코드패턴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 잠재적인 보안 이슈를 찾아낼 수 있다는 사실에 꽤 충격을 받았습니다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602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간단히 설명하자면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Django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모든 사용자 관련 클래스의 기반이 되는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AbstractBaseUser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클래스는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create_user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사용자를 생성하거나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to_python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값을 변환할 때 내부적으로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normalize_username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호출합니다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 함수는 입력된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값에 대해 길이 검증을 하지 않기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프로그래머가 사용자 입력을 별도의 검증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길이 제한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유니코드 여부 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없이 그대로 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create_user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전달한다면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매우 큰 유니코드 문자열을 처리하는 과정에서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상태에 빠질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2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공방전도 공방전이지만</a:t>
            </a:r>
            <a:r>
              <a:rPr lang="en-US" altLang="ko-KR" dirty="0"/>
              <a:t>, Live CTF </a:t>
            </a:r>
            <a:r>
              <a:rPr lang="ko-KR" altLang="en-US" dirty="0"/>
              <a:t>라는 이벤트성 대회가 있음</a:t>
            </a:r>
            <a:endParaRPr lang="en-US" altLang="ko-KR" dirty="0"/>
          </a:p>
          <a:p>
            <a:r>
              <a:rPr lang="ko-KR" altLang="en-US" dirty="0"/>
              <a:t>가장 빠른 해커를 뽑는 대회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이벤트의 토너먼트에서 한번도 이기지 못함</a:t>
            </a:r>
            <a:endParaRPr lang="en-US" altLang="ko-KR" dirty="0"/>
          </a:p>
          <a:p>
            <a:r>
              <a:rPr lang="ko-KR" altLang="en-US" dirty="0"/>
              <a:t>심지어 패자부활전에서도 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그래서 점수가 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근데 여기서 가장 좋았던 점은 각 팀의 문제 풀이 영상을 실시간으로 생중계 해준다는 점임</a:t>
            </a:r>
            <a:endParaRPr lang="en-US" altLang="ko-KR" dirty="0"/>
          </a:p>
          <a:p>
            <a:r>
              <a:rPr lang="ko-KR" altLang="en-US" dirty="0"/>
              <a:t>우리의 상대팀이었던 </a:t>
            </a:r>
            <a:r>
              <a:rPr lang="en-US" altLang="ko-KR" dirty="0"/>
              <a:t>Blue</a:t>
            </a:r>
            <a:r>
              <a:rPr lang="ko-KR" altLang="en-US" dirty="0"/>
              <a:t> </a:t>
            </a:r>
            <a:r>
              <a:rPr lang="en-US" altLang="ko-KR" dirty="0"/>
              <a:t>Water</a:t>
            </a:r>
            <a:r>
              <a:rPr lang="ko-KR" altLang="en-US" dirty="0"/>
              <a:t> 팀은 특히 자기들만의 </a:t>
            </a:r>
            <a:r>
              <a:rPr lang="en-US" altLang="ko-KR" dirty="0"/>
              <a:t>LLM</a:t>
            </a:r>
            <a:r>
              <a:rPr lang="ko-KR" altLang="en-US" dirty="0"/>
              <a:t> 툴이 따로 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심지어 그걸로 </a:t>
            </a:r>
            <a:r>
              <a:rPr lang="ko-KR" altLang="en-US" dirty="0" err="1"/>
              <a:t>우승까지함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2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이번 </a:t>
            </a:r>
            <a:r>
              <a:rPr lang="ko-KR" altLang="en-US" dirty="0" err="1"/>
              <a:t>데프콘에서는</a:t>
            </a:r>
            <a:r>
              <a:rPr lang="ko-KR" altLang="en-US" dirty="0"/>
              <a:t> </a:t>
            </a:r>
            <a:r>
              <a:rPr lang="en-US" altLang="ko-KR" dirty="0" err="1"/>
              <a:t>AIxCC</a:t>
            </a:r>
            <a:r>
              <a:rPr lang="ko-KR" altLang="en-US" dirty="0"/>
              <a:t>라는 대회도 함께 개최되었음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52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DARPA</a:t>
            </a:r>
            <a:r>
              <a:rPr lang="ko-KR" altLang="en-US" dirty="0"/>
              <a:t>는 미국 국방부 산하 기관으로</a:t>
            </a:r>
            <a:r>
              <a:rPr lang="en-US" altLang="ko-KR" dirty="0"/>
              <a:t>, </a:t>
            </a:r>
            <a:r>
              <a:rPr lang="ko-KR" altLang="en-US" dirty="0"/>
              <a:t>미국의 군사적 우위를 유지하기 위한 혁신 국방기술 연구 선도하는 기관</a:t>
            </a:r>
            <a:r>
              <a:rPr lang="en-US" altLang="ko-KR" dirty="0"/>
              <a:t> // </a:t>
            </a:r>
            <a:r>
              <a:rPr lang="ko-KR" altLang="en-US" dirty="0"/>
              <a:t>인터넷</a:t>
            </a:r>
            <a:r>
              <a:rPr lang="en-US" altLang="ko-KR" dirty="0"/>
              <a:t>, GPS </a:t>
            </a:r>
            <a:r>
              <a:rPr lang="ko-KR" altLang="en-US" dirty="0" err="1"/>
              <a:t>위성항법시스템</a:t>
            </a:r>
            <a:r>
              <a:rPr lang="en-US" altLang="ko-KR" dirty="0"/>
              <a:t>, </a:t>
            </a:r>
            <a:r>
              <a:rPr lang="ko-KR" altLang="en-US" dirty="0"/>
              <a:t>자율 주행 기술</a:t>
            </a:r>
            <a:endParaRPr lang="en-US" altLang="ko-KR" dirty="0"/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AIxCC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각 팀이 만든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모델은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-fuzz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가져온 대규모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자바 코드를 받아와서 취약점을 찾고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취약점 입증을 위한 코드를 실행 한 뒤에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패치를 생성해야 합니다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이번 대회에서는 단순 취약점 탐지 뿐만 아니라 패치까지 수행해야 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패치 후에 모든 기능이 정상적으로 동작해야 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사람의 개입이 없이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자동화 되어야 한다는 점 때문에 소요가 있는 대회였다고 생각합니다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05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미국 라스베이거스에서 열린 세계 최대 </a:t>
            </a:r>
            <a:r>
              <a:rPr lang="en-US" altLang="ko-KR" dirty="0"/>
              <a:t>AI </a:t>
            </a:r>
            <a:r>
              <a:rPr lang="ko-KR" altLang="en-US" dirty="0"/>
              <a:t>보안 기술 경진대회 ‘</a:t>
            </a:r>
            <a:r>
              <a:rPr lang="en-US" altLang="ko-KR" dirty="0"/>
              <a:t>AI </a:t>
            </a:r>
            <a:r>
              <a:rPr lang="ko-KR" altLang="en-US" dirty="0"/>
              <a:t>사이버 챌린지</a:t>
            </a:r>
            <a:r>
              <a:rPr lang="en-US" altLang="ko-KR" dirty="0"/>
              <a:t>(</a:t>
            </a:r>
            <a:r>
              <a:rPr lang="en-US" altLang="ko-KR" dirty="0" err="1"/>
              <a:t>AIxCC</a:t>
            </a:r>
            <a:r>
              <a:rPr lang="en-US" altLang="ko-KR" dirty="0"/>
              <a:t>)’</a:t>
            </a:r>
            <a:r>
              <a:rPr lang="ko-KR" altLang="en-US" dirty="0"/>
              <a:t>에서 삼성전자 선행 연구</a:t>
            </a:r>
            <a:r>
              <a:rPr lang="en-US" altLang="ko-KR" dirty="0"/>
              <a:t>·</a:t>
            </a:r>
            <a:r>
              <a:rPr lang="ko-KR" altLang="en-US" dirty="0"/>
              <a:t>개발 조직인 삼성리서치와 한국과학기술원</a:t>
            </a:r>
            <a:r>
              <a:rPr lang="en-US" altLang="ko-KR" dirty="0"/>
              <a:t>(KAIST)·</a:t>
            </a:r>
            <a:r>
              <a:rPr lang="ko-KR" altLang="en-US" dirty="0" err="1"/>
              <a:t>포스텍</a:t>
            </a:r>
            <a:r>
              <a:rPr lang="en-US" altLang="ko-KR" dirty="0"/>
              <a:t>·</a:t>
            </a:r>
            <a:r>
              <a:rPr lang="ko-KR" altLang="en-US" dirty="0" err="1"/>
              <a:t>조지아공대</a:t>
            </a:r>
            <a:r>
              <a:rPr lang="ko-KR" altLang="en-US" dirty="0"/>
              <a:t> 연구진 등으로 구성된 ‘팀 </a:t>
            </a:r>
            <a:r>
              <a:rPr lang="ko-KR" altLang="en-US" dirty="0" err="1"/>
              <a:t>애틀랜타’가</a:t>
            </a:r>
            <a:r>
              <a:rPr lang="ko-KR" altLang="en-US" dirty="0"/>
              <a:t> 최종 </a:t>
            </a:r>
            <a:r>
              <a:rPr lang="en-US" altLang="ko-KR" dirty="0"/>
              <a:t>1</a:t>
            </a:r>
            <a:r>
              <a:rPr lang="ko-KR" altLang="en-US" dirty="0"/>
              <a:t>위를 차지했다고 밝혔다</a:t>
            </a:r>
            <a:r>
              <a:rPr lang="en-US" altLang="ko-KR" dirty="0"/>
              <a:t>. </a:t>
            </a:r>
            <a:r>
              <a:rPr lang="ko-KR" altLang="en-US" dirty="0"/>
              <a:t>한국 </a:t>
            </a:r>
            <a:r>
              <a:rPr lang="ko-KR" altLang="en-US" dirty="0" err="1"/>
              <a:t>화이트해커</a:t>
            </a:r>
            <a:r>
              <a:rPr lang="ko-KR" altLang="en-US" dirty="0"/>
              <a:t> 보안 기업 </a:t>
            </a:r>
            <a:r>
              <a:rPr lang="ko-KR" altLang="en-US" dirty="0" err="1"/>
              <a:t>티오리</a:t>
            </a:r>
            <a:r>
              <a:rPr lang="en-US" altLang="ko-KR" dirty="0"/>
              <a:t>(</a:t>
            </a:r>
            <a:r>
              <a:rPr lang="en-US" altLang="ko-KR" dirty="0" err="1"/>
              <a:t>Theori</a:t>
            </a:r>
            <a:r>
              <a:rPr lang="en-US" altLang="ko-KR" dirty="0"/>
              <a:t>)</a:t>
            </a:r>
            <a:r>
              <a:rPr lang="ko-KR" altLang="en-US" dirty="0"/>
              <a:t>도 </a:t>
            </a:r>
            <a:r>
              <a:rPr lang="en-US" altLang="ko-KR" dirty="0"/>
              <a:t>3</a:t>
            </a:r>
            <a:r>
              <a:rPr lang="ko-KR" altLang="en-US" dirty="0"/>
              <a:t>위에 올랐다</a:t>
            </a:r>
            <a:r>
              <a:rPr lang="en-US" altLang="ko-KR" dirty="0"/>
              <a:t>.</a:t>
            </a:r>
            <a:r>
              <a:rPr lang="ko-KR" altLang="en-US" dirty="0"/>
              <a:t>총 상금 </a:t>
            </a:r>
            <a:r>
              <a:rPr lang="en-US" altLang="ko-KR" dirty="0"/>
              <a:t>2950</a:t>
            </a:r>
            <a:r>
              <a:rPr lang="ko-KR" altLang="en-US" dirty="0"/>
              <a:t>만 달러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410</a:t>
            </a:r>
            <a:r>
              <a:rPr lang="ko-KR" altLang="en-US" dirty="0"/>
              <a:t>억원</a:t>
            </a:r>
            <a:r>
              <a:rPr lang="en-US" altLang="ko-KR" dirty="0"/>
              <a:t>)</a:t>
            </a:r>
            <a:r>
              <a:rPr lang="ko-KR" altLang="en-US" dirty="0"/>
              <a:t>가 걸린 대회를 위해 지난 </a:t>
            </a:r>
            <a:r>
              <a:rPr lang="en-US" altLang="ko-KR" dirty="0"/>
              <a:t>2</a:t>
            </a:r>
            <a:r>
              <a:rPr lang="ko-KR" altLang="en-US" dirty="0"/>
              <a:t>년간 각국의 보안 전문 기업과 연구팀들은 세계 최고 성능의 </a:t>
            </a:r>
            <a:r>
              <a:rPr lang="en-US" altLang="ko-KR" dirty="0"/>
              <a:t>AI </a:t>
            </a:r>
            <a:r>
              <a:rPr lang="ko-KR" altLang="en-US" dirty="0"/>
              <a:t>기반 보안 시스템을 선보이기 위해 치열한 경쟁을 벌였다</a:t>
            </a:r>
            <a:r>
              <a:rPr lang="en-US" altLang="ko-KR" dirty="0"/>
              <a:t>. </a:t>
            </a:r>
            <a:r>
              <a:rPr lang="ko-KR" altLang="en-US" dirty="0"/>
              <a:t>전 세계 </a:t>
            </a:r>
            <a:r>
              <a:rPr lang="en-US" altLang="ko-KR" dirty="0"/>
              <a:t>91</a:t>
            </a:r>
            <a:r>
              <a:rPr lang="ko-KR" altLang="en-US" dirty="0"/>
              <a:t>개 팀이 등록했고</a:t>
            </a:r>
            <a:r>
              <a:rPr lang="en-US" altLang="ko-KR" dirty="0"/>
              <a:t>, </a:t>
            </a:r>
            <a:r>
              <a:rPr lang="ko-KR" altLang="en-US" dirty="0"/>
              <a:t>이 중 </a:t>
            </a:r>
            <a:r>
              <a:rPr lang="en-US" altLang="ko-KR" dirty="0"/>
              <a:t>31</a:t>
            </a:r>
            <a:r>
              <a:rPr lang="ko-KR" altLang="en-US" dirty="0"/>
              <a:t>개 팀이 예선에 참여해 </a:t>
            </a:r>
            <a:r>
              <a:rPr lang="en-US" altLang="ko-KR" dirty="0"/>
              <a:t>7</a:t>
            </a:r>
            <a:r>
              <a:rPr lang="ko-KR" altLang="en-US" dirty="0"/>
              <a:t>개 팀이 본선에 진출했다</a:t>
            </a:r>
            <a:r>
              <a:rPr lang="en-US" altLang="ko-KR" dirty="0"/>
              <a:t>. ‘</a:t>
            </a:r>
            <a:r>
              <a:rPr lang="ko-KR" altLang="en-US" dirty="0"/>
              <a:t>팀 </a:t>
            </a:r>
            <a:r>
              <a:rPr lang="ko-KR" altLang="en-US" dirty="0" err="1"/>
              <a:t>애틀랜타’는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위 상금으로 </a:t>
            </a:r>
            <a:r>
              <a:rPr lang="en-US" altLang="ko-KR" dirty="0"/>
              <a:t>400</a:t>
            </a:r>
            <a:r>
              <a:rPr lang="ko-KR" altLang="en-US" dirty="0"/>
              <a:t>만 달러</a:t>
            </a:r>
            <a:r>
              <a:rPr lang="en-US" altLang="ko-KR" dirty="0"/>
              <a:t>, 3</a:t>
            </a:r>
            <a:r>
              <a:rPr lang="ko-KR" altLang="en-US" dirty="0"/>
              <a:t>위인 티오리는 </a:t>
            </a:r>
            <a:r>
              <a:rPr lang="en-US" altLang="ko-KR" dirty="0"/>
              <a:t>150</a:t>
            </a:r>
            <a:r>
              <a:rPr lang="ko-KR" altLang="en-US" dirty="0"/>
              <a:t>만 달러를 받게 됐다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9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특히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대회에서 인상깊었던 점은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대회의 우승팀인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 Atlanta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예선에서 출제자가 의도하지 않은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0-day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취약점을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발견했었다는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Offensive security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업계에서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취약점을 자동화하여 찾아냈다고 들은 적은 많았지만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기반으로 자동화된 툴이 주요 프로그램에서 신규 취약점을 찾았다고 하니 말도 안된다고 생각했습니다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233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특히 저는 여기서 </a:t>
            </a:r>
            <a:r>
              <a:rPr lang="en-US" altLang="ko-KR" dirty="0" err="1"/>
              <a:t>Theori</a:t>
            </a:r>
            <a:r>
              <a:rPr lang="ko-KR" altLang="en-US" dirty="0"/>
              <a:t>의 모델을 분석해보았습니다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26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처음부터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티오리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팀은 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우선” 접근 방식을 선택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퍼징이나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다른 표준적인 기법에 대한 많은 경험을 가지고 있지만 티오리의 설계는 챌린지의 모든 측면에서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사용하는데 중점을 두었고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퍼징과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정적 분석 기법은 백업으로 사용 가능하도록 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ChatGPT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등장한 이후에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크게 개선이 됨에 따라서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여러 언어를 지원하고 버그를 찾기 위해 프로젝트마다 별도의 규칙을 작성할 필요가 없기 때문에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선택했습니다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함수간 값 분석을 수행함으로써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역참조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범위 초과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오버플로우와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버그를 발견할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실제로는 많은 문제가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Infer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소스 코드를 잘 이해하려면 컴파일 과정을 가로채야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오탐률이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99.99%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되는 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false-positive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상황이 많았음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코드를 주고 버그를 찾으라고 하는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코드의 크기 때문에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에이전트와 같은 더 복잡한 방법으로는 할 수 없고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번의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완성으로 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그래도 여러가지 문제가 남습니다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프롬프트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컨텍스트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 양식 등등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CRS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두 가지 방법을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단일 함수” 방법에서는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한 번에 추가적인 컨텍스트 없이 한 함수만 주고 분석을 요청합니다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큰 코드 모드에서는 유용한 함수간 분석이 가능하도록 연관된 코드를 조심스럽게 묶어서 파일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분량의 코드를 줍니다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함수별로 요청하는 방식 외에도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주어지면 훨씬 간단합니다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LLM </a:t>
            </a:r>
            <a:r>
              <a:rPr lang="ko-KR" alt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에이전트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주고 변경으로 인해 발생한 버그를 찾으라고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컴파일 과정 분석에 따라 사용되지 않는 코드를 제거한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원본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준 두 에이전트를 병렬로 실행합니다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분석은 범위가 대폭 줄어들어 훨씬 적은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오탐을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05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946856-C896-4B6F-ACD6-722E576067A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02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B37C-1F46-6F38-72FC-D69B7B571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CB47EE-9E13-6D5D-16CC-C204F5822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Noto Sans KR DemiLight" panose="020B0200000000000000" pitchFamily="50" charset="-127"/>
                <a:ea typeface="Noto Sans KR DemiLight" panose="020B0200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97A52B-A32C-18DF-2D78-E0DD1C3F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A7BC-03E3-189F-E0E8-B0C8AC73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5E9B7-9373-FB84-C8BA-EE91FCA3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13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83CA57-688F-1D51-5B5A-925CF729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6A7040-31BF-97AF-7F10-4125272E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BF471-23B0-EE62-E1D3-31508077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CEDDC-594C-D145-CF5C-2C83B6FF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833E8-FDD1-7414-244E-25E3C253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279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BBFE8D-5B2F-FBC7-3FFA-7AFD2E8F20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FBAA6E-3067-A293-E539-252983A64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06A58-CD72-4C50-3FCE-AD23EBC9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38B8A-79DA-7A58-0101-B7DF40AE5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473720-40C3-1C6A-27A8-61E274E21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04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AFF9-0BBB-ACE6-7FF4-CEAAABD2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00FD3E-F6B5-E931-60BD-C5C4FFE83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 sz="2600">
                <a:latin typeface="Noto Sans KR DemiLight" panose="020B0200000000000000" pitchFamily="50" charset="-127"/>
                <a:ea typeface="Noto Sans KR DemiLight" panose="020B0200000000000000" pitchFamily="50" charset="-127"/>
              </a:defRPr>
            </a:lvl1pPr>
            <a:lvl2pPr>
              <a:lnSpc>
                <a:spcPct val="125000"/>
              </a:lnSpc>
              <a:defRPr sz="2200">
                <a:latin typeface="Noto Sans KR DemiLight" panose="020B0200000000000000" pitchFamily="50" charset="-127"/>
                <a:ea typeface="Noto Sans KR DemiLight" panose="020B0200000000000000" pitchFamily="50" charset="-127"/>
              </a:defRPr>
            </a:lvl2pPr>
            <a:lvl3pPr>
              <a:defRPr sz="1800">
                <a:latin typeface="Noto Sans KR DemiLight" panose="020B0200000000000000" pitchFamily="50" charset="-127"/>
                <a:ea typeface="Noto Sans KR DemiLight" panose="020B0200000000000000" pitchFamily="50" charset="-127"/>
              </a:defRPr>
            </a:lvl3pPr>
            <a:lvl4pPr>
              <a:defRPr>
                <a:latin typeface="Noto Sans KR DemiLight" panose="020B0200000000000000" pitchFamily="50" charset="-127"/>
                <a:ea typeface="Noto Sans KR DemiLight" panose="020B0200000000000000" pitchFamily="50" charset="-127"/>
              </a:defRPr>
            </a:lvl4pPr>
            <a:lvl5pPr>
              <a:defRPr>
                <a:latin typeface="Noto Sans KR DemiLight" panose="020B0200000000000000" pitchFamily="50" charset="-127"/>
                <a:ea typeface="Noto Sans KR DemiLight" panose="020B0200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  <a:endParaRPr lang="en-US" altLang="ko-KR" dirty="0"/>
          </a:p>
          <a:p>
            <a:pPr lvl="0"/>
            <a:r>
              <a:rPr lang="ko-KR" altLang="en-US" dirty="0" err="1"/>
              <a:t>ㅁㄴㅇㄹ</a:t>
            </a:r>
            <a:endParaRPr lang="ko-KR" altLang="en-US" dirty="0"/>
          </a:p>
          <a:p>
            <a:pPr lvl="1"/>
            <a:r>
              <a:rPr lang="ko-KR" altLang="en-US" dirty="0"/>
              <a:t>두 번째 수준</a:t>
            </a:r>
            <a:endParaRPr lang="en-US" altLang="ko-KR" dirty="0"/>
          </a:p>
          <a:p>
            <a:pPr lvl="1"/>
            <a:r>
              <a:rPr lang="ko-KR" altLang="en-US" dirty="0" err="1"/>
              <a:t>ㅁㄴㅇㄹ</a:t>
            </a:r>
            <a:endParaRPr lang="ko-KR" altLang="en-US" dirty="0"/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DADB2D-5EC6-AD2F-D8EE-4AF65E3A7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4407D0-E6F7-F1C7-41EA-FB52E9DE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B553FE-0FA9-0E80-37BB-28DEEBE9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189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501D8-4348-A5F9-E906-734FBE0BE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3FA18D-4223-6786-CA36-C790365DB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  <a:latin typeface="Noto Sans KR DemiLight" panose="020B0200000000000000" pitchFamily="50" charset="-127"/>
                <a:ea typeface="Noto Sans KR DemiLight" panose="020B0200000000000000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910AC-0389-1A61-A80E-1466E9C5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0066E-4A12-7794-F9CC-D2B833834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A54DF0-B873-53F2-ECF9-9493B4CE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45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A43EB-2705-5BBC-7808-CB932113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9CE77-7EAD-6FF0-6C1B-841A957A8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8F9A64-F668-BFAD-9706-A9A8BA75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77E87D-999F-5EFA-FA56-9A17B597E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44DD5-D0B2-815C-FF1C-C8ABEE8B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8D714-1021-123A-40C7-338D28E1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441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24E40-7716-D371-18B4-5FBC372F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75C9A1-D6B2-F876-8869-6BBA35EE8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5C0CAC-C929-516E-57FA-34FC07C46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FC5C23-924C-60F3-CB6E-C33D5101A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80A059-00D3-B1EA-6F68-05B51F1CC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CCFD8AC-CAFB-04FB-4A2D-474EAC6A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D00834-F9F3-E578-5EDD-FE180439C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27944A3-E55F-7EEF-99F2-5E02E1BA9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9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AA3F-F7E8-81FB-B396-34B21EFA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Noto Sans KR Medium" panose="020B0200000000000000" pitchFamily="50" charset="-127"/>
                <a:ea typeface="Noto Sans KR Medium" panose="020B02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E76741-0AE9-6F92-5904-869F693D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D1AD3-5FAA-203C-AC84-147F8436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EE1D3B-DAAA-3F38-151D-BE4E5E3D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96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6DBEF8A-493D-9D76-E038-1478E1898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CD940B-3346-0C39-1E41-CBA037D5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89BE9E-DA1B-9932-3E0E-4287FF0C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06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E4C48-B210-C184-CD04-D18FF8A5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2F16B2-0D90-9637-2B74-3A076DB48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1A9257-48D9-C393-D038-FB7886E7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679673-6158-67C4-54ED-F5B1C173A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71BA91-2A21-71A5-4F17-9085C1FD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8A63BB-52C6-71B9-A52A-E9ACF90D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0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B9376-7F41-5935-B47F-731F3527F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AC3BDEF-95CC-942B-024F-70299DAEA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6D59DA-AF78-126F-A1A3-41AAC4ABE9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853D9C-A961-5935-A995-1C28FD45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9CD147-6BFD-5C94-61E7-A7222154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0ADE0E-7244-0C21-6559-C1166730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4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8DC2D6-A3E0-C67D-FC23-E53E9A0AE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25B80-FC60-1E21-B651-C9EA69AF1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372CC8-7299-0330-8CBC-E251E5744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5299E0-AC48-40A7-AA08-360AC701D0A4}" type="datetimeFigureOut">
              <a:rPr lang="ko-KR" altLang="en-US" smtClean="0"/>
              <a:t>2025-11-28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397BFE-F473-E8F0-55BC-8AA7F9BA7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20E0B-B35D-F92C-9A39-68BA07B7A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9F8B68-D86C-475E-9966-940A5BB6F1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97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Medium" panose="020B0200000000000000" pitchFamily="50" charset="-127"/>
          <a:ea typeface="Noto Sans KR Medium" panose="020B02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 DemiLight" panose="020B0200000000000000" pitchFamily="50" charset="-127"/>
          <a:ea typeface="Noto Sans KR DemiLight" panose="020B02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 DemiLight" panose="020B0200000000000000" pitchFamily="50" charset="-127"/>
          <a:ea typeface="Noto Sans KR DemiLight" panose="020B02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 DemiLight" panose="020B0200000000000000" pitchFamily="50" charset="-127"/>
          <a:ea typeface="Noto Sans KR DemiLight" panose="020B02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DemiLight" panose="020B0200000000000000" pitchFamily="50" charset="-127"/>
          <a:ea typeface="Noto Sans KR DemiLight" panose="020B02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DemiLight" panose="020B0200000000000000" pitchFamily="50" charset="-127"/>
          <a:ea typeface="Noto Sans KR DemiLight" panose="020B02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UrOZASmHYt0?list=PLmnqtYqOCF7-LIoYJ61MdTSW1n82uPQxj&amp;t=614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F95C1-4AC7-E3DA-B67E-8935102E9F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$5</a:t>
            </a:r>
            <a:r>
              <a:rPr lang="ko-KR" altLang="en-US" dirty="0" err="1"/>
              <a:t>짜리</a:t>
            </a:r>
            <a:r>
              <a:rPr lang="ko-KR" altLang="en-US" dirty="0"/>
              <a:t> 프롬프트로 </a:t>
            </a:r>
            <a:br>
              <a:rPr lang="en-US" altLang="ko-KR" dirty="0"/>
            </a:br>
            <a:r>
              <a:rPr lang="en-US" altLang="ko-KR" u="sng" dirty="0"/>
              <a:t>$2,163</a:t>
            </a:r>
            <a:r>
              <a:rPr lang="ko-KR" altLang="en-US" u="sng" dirty="0" err="1"/>
              <a:t>짜리</a:t>
            </a:r>
            <a:r>
              <a:rPr lang="ko-KR" altLang="en-US" u="sng" dirty="0"/>
              <a:t> 취약점</a:t>
            </a:r>
            <a:r>
              <a:rPr lang="ko-KR" altLang="en-US" dirty="0"/>
              <a:t> 찾은 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0DF54E-7370-FA67-84AF-D9A2973BA6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윤석찬</a:t>
            </a:r>
            <a:endParaRPr lang="en-US" altLang="ko-KR" dirty="0"/>
          </a:p>
          <a:p>
            <a:r>
              <a:rPr lang="en-US" altLang="ko-KR" dirty="0"/>
              <a:t>Security Researcher @ Zellic.io, Apache Airflow Security Team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171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795657-E7F7-5FCE-9A60-986ECC7F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AIxCC</a:t>
            </a:r>
            <a:r>
              <a:rPr lang="en-US" altLang="ko-KR" dirty="0"/>
              <a:t> @ DEF CON 33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F64F69-263C-D0FF-B6EB-B8339EBF0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36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A3113-6828-A984-29A0-A4FC712C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AIxCC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2CF6B9-9100-9C95-E638-9AA6D3668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DARPA </a:t>
            </a:r>
            <a:r>
              <a:rPr lang="en-US" altLang="ko-KR" dirty="0" err="1"/>
              <a:t>AIxCC</a:t>
            </a:r>
            <a:r>
              <a:rPr lang="en-US" altLang="ko-KR" dirty="0"/>
              <a:t> (AI Cyber Challenge) </a:t>
            </a:r>
          </a:p>
          <a:p>
            <a:r>
              <a:rPr lang="ko-KR" altLang="en-US" dirty="0"/>
              <a:t>목표</a:t>
            </a:r>
            <a:r>
              <a:rPr lang="en-US" altLang="ko-KR" dirty="0"/>
              <a:t>: </a:t>
            </a:r>
          </a:p>
          <a:p>
            <a:pPr lvl="1"/>
            <a:r>
              <a:rPr lang="ko-KR" altLang="en-US" dirty="0"/>
              <a:t>대형 오픈 소스 소프트웨어의 취약점을 </a:t>
            </a:r>
            <a:r>
              <a:rPr lang="en-US" altLang="ko-KR" dirty="0"/>
              <a:t>AI</a:t>
            </a:r>
            <a:r>
              <a:rPr lang="ko-KR" altLang="en-US" dirty="0"/>
              <a:t>로 자동 탐지하고 패치</a:t>
            </a:r>
            <a:endParaRPr lang="en-US" altLang="ko-KR" dirty="0"/>
          </a:p>
          <a:p>
            <a:pPr lvl="2"/>
            <a:r>
              <a:rPr lang="en-US" altLang="ko-KR" dirty="0"/>
              <a:t>Linux Kernel, Nginx, SQLite3,</a:t>
            </a:r>
            <a:r>
              <a:rPr lang="ko-KR" altLang="en-US" dirty="0"/>
              <a:t> 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핵심 </a:t>
            </a:r>
            <a:r>
              <a:rPr lang="en-US" altLang="ko-KR" dirty="0"/>
              <a:t>Task:</a:t>
            </a:r>
          </a:p>
          <a:p>
            <a:pPr lvl="1"/>
            <a:r>
              <a:rPr lang="ko-KR" altLang="en-US" dirty="0"/>
              <a:t>단순 탐지가 아닌 </a:t>
            </a:r>
            <a:r>
              <a:rPr lang="en-US" altLang="ko-KR" dirty="0"/>
              <a:t>'</a:t>
            </a:r>
            <a:r>
              <a:rPr lang="ko-KR" altLang="en-US" dirty="0"/>
              <a:t>패치</a:t>
            </a:r>
            <a:r>
              <a:rPr lang="en-US" altLang="ko-KR" dirty="0"/>
              <a:t>'</a:t>
            </a:r>
            <a:r>
              <a:rPr lang="ko-KR" altLang="en-US" dirty="0"/>
              <a:t>까지 수행해야 함</a:t>
            </a:r>
            <a:endParaRPr lang="en-US" altLang="ko-KR" dirty="0"/>
          </a:p>
          <a:p>
            <a:pPr lvl="1"/>
            <a:r>
              <a:rPr lang="ko-KR" altLang="en-US" dirty="0"/>
              <a:t>패치 후 기능이 정상 동작해야 함</a:t>
            </a:r>
            <a:endParaRPr lang="en-US" altLang="ko-KR" dirty="0"/>
          </a:p>
          <a:p>
            <a:pPr lvl="1"/>
            <a:r>
              <a:rPr lang="ko-KR" altLang="en-US" dirty="0"/>
              <a:t>사람의 개입 없이 </a:t>
            </a:r>
            <a:r>
              <a:rPr lang="en-US" altLang="ko-KR" dirty="0"/>
              <a:t>100% </a:t>
            </a:r>
            <a:r>
              <a:rPr lang="ko-KR" altLang="en-US" dirty="0"/>
              <a:t>자동화되어야 함</a:t>
            </a:r>
          </a:p>
        </p:txBody>
      </p:sp>
    </p:spTree>
    <p:extLst>
      <p:ext uri="{BB962C8B-B14F-4D97-AF65-F5344CB8AC3E}">
        <p14:creationId xmlns:p14="http://schemas.microsoft.com/office/powerpoint/2010/main" val="240893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7771D2-0E78-6F90-A5DD-B28577B1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598" y="0"/>
            <a:ext cx="8338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2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78BDAF-B6BB-636C-3E99-89989281B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778" y="0"/>
            <a:ext cx="9174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2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02007C6-2D22-C2A2-DE44-C24A0E42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37" y="0"/>
            <a:ext cx="9692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4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7BEBB-89F6-E5B6-7386-AB3E6DDD0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Theori</a:t>
            </a:r>
            <a:r>
              <a:rPr lang="ko-KR" altLang="en-US" dirty="0"/>
              <a:t>의 접근 방식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97E233-4073-83CC-784E-BA9D30D29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“LLM </a:t>
            </a:r>
            <a:r>
              <a:rPr lang="ko-KR" altLang="en-US" dirty="0"/>
              <a:t>우선</a:t>
            </a:r>
            <a:r>
              <a:rPr lang="en-US" altLang="ko-KR" dirty="0"/>
              <a:t>”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en-US" altLang="ko-KR" dirty="0"/>
              <a:t>Infer </a:t>
            </a:r>
            <a:r>
              <a:rPr lang="ko-KR" altLang="en-US" dirty="0"/>
              <a:t>툴 사용 </a:t>
            </a:r>
            <a:r>
              <a:rPr lang="en-US" altLang="ko-KR" dirty="0"/>
              <a:t>&lt; LLM </a:t>
            </a:r>
            <a:r>
              <a:rPr lang="ko-KR" altLang="en-US" dirty="0"/>
              <a:t>정적 분석</a:t>
            </a:r>
            <a:endParaRPr lang="en-US" altLang="ko-KR" dirty="0"/>
          </a:p>
          <a:p>
            <a:pPr lvl="1"/>
            <a:r>
              <a:rPr lang="ko-KR" altLang="en-US" dirty="0"/>
              <a:t>버그 </a:t>
            </a:r>
            <a:r>
              <a:rPr lang="en-US" altLang="ko-KR" dirty="0"/>
              <a:t>Validity </a:t>
            </a:r>
            <a:r>
              <a:rPr lang="ko-KR" altLang="en-US" dirty="0"/>
              <a:t>판단</a:t>
            </a:r>
            <a:endParaRPr lang="en-US" altLang="ko-KR" dirty="0"/>
          </a:p>
          <a:p>
            <a:pPr lvl="1"/>
            <a:r>
              <a:rPr lang="ko-KR" altLang="en-US" dirty="0"/>
              <a:t>취약점 점수 매기기 </a:t>
            </a:r>
            <a:r>
              <a:rPr lang="en-US" altLang="ko-KR" dirty="0"/>
              <a:t>-&gt; </a:t>
            </a:r>
            <a:r>
              <a:rPr lang="ko-KR" altLang="en-US" dirty="0"/>
              <a:t>에이전트 기반 상세 분석</a:t>
            </a:r>
            <a:endParaRPr lang="en-US" altLang="ko-KR" dirty="0"/>
          </a:p>
          <a:p>
            <a:pPr lvl="1"/>
            <a:r>
              <a:rPr lang="en-US" altLang="ko-KR" dirty="0"/>
              <a:t>POV </a:t>
            </a:r>
            <a:r>
              <a:rPr lang="ko-KR" altLang="en-US" dirty="0"/>
              <a:t>생성 </a:t>
            </a:r>
            <a:r>
              <a:rPr lang="en-US" altLang="ko-KR" dirty="0"/>
              <a:t>(</a:t>
            </a:r>
            <a:r>
              <a:rPr lang="ko-KR" altLang="en-US" dirty="0"/>
              <a:t>취약점 재현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패치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73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51E1D5-807A-B64D-5392-907356176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6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42ADA-3AA3-41C9-3E5D-AE999AC6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Theori</a:t>
            </a:r>
            <a:r>
              <a:rPr lang="ko-KR" altLang="en-US" dirty="0"/>
              <a:t>의 접근 방식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18D6D-26C9-33AD-5DF9-336F75613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“LLM </a:t>
            </a:r>
            <a:r>
              <a:rPr lang="ko-KR" altLang="en-US" dirty="0"/>
              <a:t>기반</a:t>
            </a:r>
            <a:r>
              <a:rPr lang="en-US" altLang="ko-KR" dirty="0"/>
              <a:t>” </a:t>
            </a:r>
            <a:r>
              <a:rPr lang="ko-KR" altLang="en-US" dirty="0"/>
              <a:t>지원 코드</a:t>
            </a:r>
            <a:endParaRPr lang="en-US" altLang="ko-KR" dirty="0"/>
          </a:p>
          <a:p>
            <a:pPr lvl="1"/>
            <a:r>
              <a:rPr lang="ko-KR" altLang="en-US" dirty="0"/>
              <a:t>오케스트레이션</a:t>
            </a:r>
            <a:r>
              <a:rPr lang="en-US" altLang="ko-KR" dirty="0"/>
              <a:t>, </a:t>
            </a:r>
            <a:r>
              <a:rPr lang="ko-KR" altLang="en-US" dirty="0"/>
              <a:t>스케줄링</a:t>
            </a:r>
            <a:endParaRPr lang="en-US" altLang="ko-KR" dirty="0"/>
          </a:p>
          <a:p>
            <a:pPr lvl="1"/>
            <a:r>
              <a:rPr lang="ko-KR" altLang="en-US" dirty="0"/>
              <a:t>소스코드 탐색</a:t>
            </a:r>
            <a:endParaRPr lang="en-US" altLang="ko-KR" dirty="0"/>
          </a:p>
          <a:p>
            <a:pPr lvl="1"/>
            <a:r>
              <a:rPr lang="ko-KR" altLang="en-US" dirty="0"/>
              <a:t>빌드</a:t>
            </a:r>
            <a:endParaRPr lang="en-US" altLang="ko-KR" dirty="0"/>
          </a:p>
          <a:p>
            <a:pPr lvl="1"/>
            <a:r>
              <a:rPr lang="en-US" altLang="ko-KR" dirty="0"/>
              <a:t>Docker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1"/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106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DBA65-818E-781A-9F53-BE01B808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Theori</a:t>
            </a:r>
            <a:r>
              <a:rPr lang="ko-KR" altLang="en-US" dirty="0"/>
              <a:t>에서 사용한 </a:t>
            </a:r>
            <a:r>
              <a:rPr lang="en-US" altLang="ko-KR" dirty="0"/>
              <a:t>LLM Agent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EF3350-B786-5062-DB0E-5DB2A967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/>
              <a:t>RoboDuck</a:t>
            </a:r>
            <a:r>
              <a:rPr lang="ko-KR" altLang="en-US" b="1" dirty="0"/>
              <a:t>의 핵심 철학</a:t>
            </a:r>
            <a:r>
              <a:rPr lang="en-US" altLang="ko-KR" b="1" dirty="0"/>
              <a:t>: Multi-Agent System</a:t>
            </a:r>
            <a:endParaRPr lang="ko-KR" altLang="en-US" dirty="0"/>
          </a:p>
          <a:p>
            <a:pPr lvl="1"/>
            <a:r>
              <a:rPr lang="ko-KR" altLang="en-US" dirty="0"/>
              <a:t>단일 </a:t>
            </a:r>
            <a:r>
              <a:rPr lang="en-US" altLang="ko-KR" dirty="0"/>
              <a:t>LLM </a:t>
            </a:r>
            <a:r>
              <a:rPr lang="ko-KR" altLang="en-US" dirty="0"/>
              <a:t>모델이 아닌</a:t>
            </a:r>
            <a:r>
              <a:rPr lang="en-US" altLang="ko-KR" dirty="0"/>
              <a:t>, </a:t>
            </a:r>
            <a:r>
              <a:rPr lang="ko-KR" altLang="en-US" dirty="0"/>
              <a:t>역할이 분담된 여러 에이전트의 협업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Orchestrator (</a:t>
            </a:r>
            <a:r>
              <a:rPr lang="ko-KR" altLang="en-US" b="1" dirty="0"/>
              <a:t>지휘자</a:t>
            </a:r>
            <a:r>
              <a:rPr lang="en-US" altLang="ko-KR" b="1" dirty="0"/>
              <a:t>):</a:t>
            </a:r>
            <a:r>
              <a:rPr lang="ko-KR" altLang="en-US" dirty="0"/>
              <a:t> 전체 흐름 관리 및 에이전트 간 통신 조율</a:t>
            </a:r>
            <a:r>
              <a:rPr lang="en-US" altLang="ko-KR" dirty="0"/>
              <a:t>.</a:t>
            </a:r>
          </a:p>
          <a:p>
            <a:r>
              <a:rPr lang="ko-KR" altLang="en-US" b="1" dirty="0"/>
              <a:t>주요 에이전트 구성</a:t>
            </a:r>
            <a:r>
              <a:rPr lang="en-US" altLang="ko-KR" b="1" dirty="0"/>
              <a:t>:</a:t>
            </a:r>
            <a:endParaRPr lang="ko-KR" altLang="en-US" dirty="0"/>
          </a:p>
          <a:p>
            <a:pPr lvl="1"/>
            <a:r>
              <a:rPr lang="en-US" altLang="ko-KR" b="1" dirty="0"/>
              <a:t>Build Agent:</a:t>
            </a:r>
            <a:r>
              <a:rPr lang="ko-KR" altLang="en-US" dirty="0"/>
              <a:t> 프로젝트 빌드 환경 구성 및 에러 해결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Vuln Discovery Agent:</a:t>
            </a:r>
            <a:r>
              <a:rPr lang="ko-KR" altLang="en-US" dirty="0"/>
              <a:t> 취약점 탐지 </a:t>
            </a:r>
            <a:r>
              <a:rPr lang="en-US" altLang="ko-KR" dirty="0"/>
              <a:t>(Sanitizer, </a:t>
            </a:r>
            <a:r>
              <a:rPr lang="en-US" altLang="ko-KR" dirty="0" err="1"/>
              <a:t>CodeQL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/>
              <a:t>).</a:t>
            </a:r>
          </a:p>
          <a:p>
            <a:pPr lvl="1"/>
            <a:r>
              <a:rPr lang="en-US" altLang="ko-KR" b="1" dirty="0"/>
              <a:t>Reproduction Agent:</a:t>
            </a:r>
            <a:r>
              <a:rPr lang="ko-KR" altLang="en-US" dirty="0"/>
              <a:t> 취약점 재현 코드</a:t>
            </a:r>
            <a:r>
              <a:rPr lang="en-US" altLang="ko-KR" dirty="0"/>
              <a:t>(PoC)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/>
              <a:t>Patch Agent:</a:t>
            </a:r>
            <a:r>
              <a:rPr lang="ko-KR" altLang="en-US" dirty="0"/>
              <a:t> 코드 수정 및 검증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243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0E549B-6962-7CED-94EE-80F72B27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4095A9-1722-2F5F-7102-C779EF80B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'23</a:t>
            </a:r>
            <a:r>
              <a:rPr lang="ko-KR" altLang="en-US" dirty="0"/>
              <a:t>년부터 </a:t>
            </a:r>
            <a:r>
              <a:rPr lang="en-US" altLang="ko-KR" dirty="0"/>
              <a:t>Django </a:t>
            </a:r>
            <a:r>
              <a:rPr lang="ko-KR" altLang="en-US" dirty="0"/>
              <a:t>도메인 취약점 </a:t>
            </a:r>
            <a:r>
              <a:rPr lang="en-US" altLang="ko-KR" dirty="0"/>
              <a:t>8</a:t>
            </a:r>
            <a:r>
              <a:rPr lang="ko-KR" altLang="en-US" dirty="0"/>
              <a:t>건</a:t>
            </a:r>
            <a:endParaRPr lang="en-US" altLang="ko-KR" dirty="0"/>
          </a:p>
          <a:p>
            <a:pPr lvl="1"/>
            <a:r>
              <a:rPr lang="en-US" altLang="ko-KR" dirty="0"/>
              <a:t>Python,</a:t>
            </a:r>
            <a:r>
              <a:rPr lang="ko-KR" altLang="en-US" dirty="0"/>
              <a:t> </a:t>
            </a:r>
            <a:r>
              <a:rPr lang="en-US" altLang="ko-KR" dirty="0"/>
              <a:t>Django,</a:t>
            </a:r>
            <a:r>
              <a:rPr lang="ko-KR" altLang="en-US" dirty="0"/>
              <a:t> </a:t>
            </a:r>
            <a:r>
              <a:rPr lang="en-US" altLang="ko-KR" dirty="0" err="1"/>
              <a:t>django</a:t>
            </a:r>
            <a:r>
              <a:rPr lang="en-US" altLang="ko-KR" dirty="0"/>
              <a:t>-rest-framework</a:t>
            </a:r>
            <a:endParaRPr lang="en-US" altLang="ko-KR" sz="2000" dirty="0"/>
          </a:p>
          <a:p>
            <a:pPr lvl="1"/>
            <a:r>
              <a:rPr lang="ko-KR" altLang="en-US" dirty="0"/>
              <a:t>소스코드에 대한 이해도 高</a:t>
            </a:r>
            <a:endParaRPr lang="en-US" altLang="ko-KR" dirty="0"/>
          </a:p>
          <a:p>
            <a:pPr lvl="1"/>
            <a:r>
              <a:rPr lang="en-US" altLang="ko-KR" dirty="0"/>
              <a:t>Valid / Invalid </a:t>
            </a:r>
            <a:r>
              <a:rPr lang="ko-KR" altLang="en-US" dirty="0"/>
              <a:t>제보 多</a:t>
            </a:r>
            <a:endParaRPr lang="en-US" altLang="ko-KR" dirty="0"/>
          </a:p>
          <a:p>
            <a:r>
              <a:rPr lang="en-US" altLang="ko-KR" dirty="0"/>
              <a:t>Python </a:t>
            </a:r>
            <a:r>
              <a:rPr lang="ko-KR" altLang="en-US" dirty="0"/>
              <a:t>스크립트 기반 언어</a:t>
            </a:r>
            <a:r>
              <a:rPr lang="en-US" altLang="ko-KR" dirty="0"/>
              <a:t>, </a:t>
            </a:r>
            <a:r>
              <a:rPr lang="ko-KR" altLang="en-US" dirty="0"/>
              <a:t>비용 적게 듦 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204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4A88D-CC16-EB5B-C5DA-701709E4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발표자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7157E8-92EB-3170-A63F-5AE8A388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윤석찬</a:t>
            </a:r>
            <a:endParaRPr lang="en-US" altLang="ko-KR" dirty="0"/>
          </a:p>
          <a:p>
            <a:pPr lvl="1"/>
            <a:r>
              <a:rPr lang="en-US" altLang="ko-KR" dirty="0"/>
              <a:t>Security Contributor of </a:t>
            </a:r>
          </a:p>
          <a:p>
            <a:pPr lvl="2"/>
            <a:r>
              <a:rPr lang="en-US" altLang="ko-KR" dirty="0"/>
              <a:t>GitHub, Python, Django, Airflow, </a:t>
            </a:r>
            <a:r>
              <a:rPr lang="en-US" altLang="ko-KR" dirty="0" err="1"/>
              <a:t>FastAPI</a:t>
            </a:r>
            <a:endParaRPr lang="en-US" altLang="ko-KR" dirty="0"/>
          </a:p>
          <a:p>
            <a:pPr lvl="2"/>
            <a:r>
              <a:rPr lang="en-US" altLang="ko-KR" dirty="0"/>
              <a:t>Ruby, Ruby-on-Rails, Java Spring</a:t>
            </a:r>
          </a:p>
          <a:p>
            <a:pPr lvl="1"/>
            <a:r>
              <a:rPr lang="en-US" altLang="ko-KR" dirty="0"/>
              <a:t>Security</a:t>
            </a:r>
            <a:r>
              <a:rPr lang="ko-KR" altLang="en-US" dirty="0"/>
              <a:t> </a:t>
            </a:r>
            <a:r>
              <a:rPr lang="en-US" altLang="ko-KR" dirty="0"/>
              <a:t>Researcher @ Zellic.io</a:t>
            </a:r>
          </a:p>
          <a:p>
            <a:pPr lvl="1"/>
            <a:r>
              <a:rPr lang="en-US" altLang="ko-KR" dirty="0"/>
              <a:t>Security Team Member @ Airflow, Apache Foundation</a:t>
            </a:r>
          </a:p>
          <a:p>
            <a:pPr lvl="1"/>
            <a:r>
              <a:rPr lang="ko-KR" altLang="en-US" dirty="0"/>
              <a:t>경희대학교 컴퓨터공학과 재학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041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031DE-BBD3-6E62-D30B-F0E61F225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8AC4D-C99E-F2B3-2EA9-790008ABD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설계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AB7FA6-F672-859F-E901-FBEF2FABD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Theori</a:t>
            </a:r>
            <a:r>
              <a:rPr lang="ko-KR" altLang="en-US" dirty="0"/>
              <a:t>의 </a:t>
            </a:r>
            <a:r>
              <a:rPr lang="en-US" altLang="ko-KR" dirty="0" err="1"/>
              <a:t>RoboDuck</a:t>
            </a:r>
            <a:r>
              <a:rPr lang="ko-KR" altLang="en-US" dirty="0"/>
              <a:t>을 실행하면 한시간에 </a:t>
            </a:r>
            <a:r>
              <a:rPr lang="en-US" altLang="ko-KR" dirty="0"/>
              <a:t>$1,000</a:t>
            </a:r>
          </a:p>
          <a:p>
            <a:pPr lvl="1"/>
            <a:r>
              <a:rPr lang="ko-KR" altLang="en-US" dirty="0"/>
              <a:t>스크립트가 아닌 </a:t>
            </a:r>
            <a:r>
              <a:rPr lang="en-US" altLang="ko-KR" dirty="0"/>
              <a:t>C</a:t>
            </a:r>
            <a:r>
              <a:rPr lang="ko-KR" altLang="en-US" dirty="0"/>
              <a:t>언어 소스코드 분석</a:t>
            </a:r>
          </a:p>
          <a:p>
            <a:pPr lvl="1"/>
            <a:r>
              <a:rPr lang="ko-KR" altLang="en-US" dirty="0"/>
              <a:t>각 과정의 스케줄링 또한 </a:t>
            </a:r>
            <a:r>
              <a:rPr lang="en-US" altLang="ko-KR" dirty="0"/>
              <a:t>LLM</a:t>
            </a:r>
            <a:r>
              <a:rPr lang="ko-KR" altLang="en-US" dirty="0"/>
              <a:t>으로 진행해야 했다는 점</a:t>
            </a:r>
          </a:p>
          <a:p>
            <a:pPr lvl="1"/>
            <a:r>
              <a:rPr lang="ko-KR" altLang="en-US" dirty="0"/>
              <a:t>취약점 재현과 유효성 판단 또한 </a:t>
            </a:r>
            <a:r>
              <a:rPr lang="en-US" altLang="ko-KR" dirty="0"/>
              <a:t>LLM</a:t>
            </a:r>
            <a:r>
              <a:rPr lang="ko-KR" altLang="en-US" dirty="0"/>
              <a:t> 기반으로</a:t>
            </a:r>
            <a:endParaRPr lang="en-US" altLang="ko-KR" dirty="0"/>
          </a:p>
          <a:p>
            <a:pPr lvl="1"/>
            <a:r>
              <a:rPr lang="ko-KR" altLang="en-US" dirty="0"/>
              <a:t>바이너리 패치까지</a:t>
            </a:r>
            <a:endParaRPr lang="en-US" altLang="ko-KR" dirty="0"/>
          </a:p>
          <a:p>
            <a:r>
              <a:rPr lang="ko-KR" altLang="en-US" b="1" dirty="0"/>
              <a:t>따라서</a:t>
            </a:r>
            <a:r>
              <a:rPr lang="en-US" altLang="ko-KR" b="1" dirty="0"/>
              <a:t>, Django </a:t>
            </a:r>
            <a:r>
              <a:rPr lang="ko-KR" altLang="en-US" b="1" dirty="0"/>
              <a:t>라면</a:t>
            </a:r>
            <a:r>
              <a:rPr lang="en-US" altLang="ko-KR" b="1" dirty="0"/>
              <a:t>..?</a:t>
            </a:r>
            <a:endParaRPr lang="ko-KR" altLang="en-US" b="1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387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9AB2E-1BC6-5BFC-C684-E3283CD1A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0DCBB-E95C-E556-8035-133A4303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구조 설계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AB13-5BB9-989E-BA71-4EF79A2D4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 False-positive</a:t>
            </a:r>
            <a:r>
              <a:rPr lang="ko-KR" altLang="en-US" dirty="0"/>
              <a:t>한 </a:t>
            </a:r>
            <a:r>
              <a:rPr lang="en-US" altLang="ko-KR" dirty="0"/>
              <a:t>Finding</a:t>
            </a:r>
            <a:r>
              <a:rPr lang="ko-KR" altLang="en-US" dirty="0"/>
              <a:t>만 검토하자</a:t>
            </a:r>
            <a:r>
              <a:rPr lang="en-US" altLang="ko-KR" dirty="0"/>
              <a:t>! ’</a:t>
            </a:r>
          </a:p>
          <a:p>
            <a:r>
              <a:rPr lang="ko-KR" altLang="en-US" dirty="0"/>
              <a:t>자동화 요소를 최소한으로 해서 </a:t>
            </a:r>
            <a:r>
              <a:rPr lang="en-US" altLang="ko-KR" dirty="0"/>
              <a:t>Lean</a:t>
            </a:r>
            <a:r>
              <a:rPr lang="ko-KR" altLang="en-US" dirty="0"/>
              <a:t>하게 시작해보자</a:t>
            </a:r>
            <a:r>
              <a:rPr lang="en-US" altLang="ko-KR" dirty="0"/>
              <a:t>! </a:t>
            </a:r>
          </a:p>
          <a:p>
            <a:pPr lvl="1"/>
            <a:r>
              <a:rPr lang="ko-KR" altLang="en-US" dirty="0"/>
              <a:t>취약점 재현</a:t>
            </a:r>
            <a:endParaRPr lang="en-US" altLang="ko-KR" dirty="0"/>
          </a:p>
          <a:p>
            <a:pPr lvl="1"/>
            <a:r>
              <a:rPr lang="ko-KR" altLang="en-US" dirty="0"/>
              <a:t>취약점 유효 여부 판단</a:t>
            </a:r>
            <a:endParaRPr lang="en-US" altLang="ko-KR" dirty="0"/>
          </a:p>
          <a:p>
            <a:pPr lvl="1"/>
            <a:r>
              <a:rPr lang="ko-KR" altLang="en-US" dirty="0"/>
              <a:t>제보 이메일 작성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6984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332E13F-A07B-0481-F791-1FE6C184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0"/>
            <a:ext cx="10709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411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C370B-F937-A318-C5D6-0994EB01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</a:t>
            </a:r>
            <a:r>
              <a:rPr lang="ko-KR" altLang="en-US" dirty="0" err="1"/>
              <a:t>가젯</a:t>
            </a:r>
            <a:r>
              <a:rPr lang="ko-KR" altLang="en-US" dirty="0"/>
              <a:t>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AF107F-B76B-05FF-C455-BE2AED8DB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17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664B08-909E-DBA2-570C-25444FCD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</a:t>
            </a:r>
            <a:r>
              <a:rPr lang="ko-KR" altLang="en-US" dirty="0" err="1"/>
              <a:t>가젯</a:t>
            </a:r>
            <a:r>
              <a:rPr lang="ko-KR" altLang="en-US" dirty="0"/>
              <a:t> 설명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820C8-6D03-12F7-4C30-41EA17231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역할을 지정하여</a:t>
            </a:r>
            <a:r>
              <a:rPr lang="en-US" altLang="ko-KR" dirty="0"/>
              <a:t>, </a:t>
            </a:r>
            <a:r>
              <a:rPr lang="ko-KR" altLang="en-US" dirty="0"/>
              <a:t>적은 토큰으로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/>
              <a:t>(1) </a:t>
            </a:r>
            <a:r>
              <a:rPr lang="ko-KR" altLang="en-US" dirty="0"/>
              <a:t>어떤 시각에서 </a:t>
            </a:r>
            <a:r>
              <a:rPr lang="en-US" altLang="ko-KR" dirty="0"/>
              <a:t>(2) </a:t>
            </a:r>
            <a:r>
              <a:rPr lang="ko-KR" altLang="en-US" dirty="0"/>
              <a:t>어떤 태도로 답변해야 하는지 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D29910-92C2-59AE-19E2-E56AD09B0262}"/>
              </a:ext>
            </a:extLst>
          </p:cNvPr>
          <p:cNvSpPr/>
          <p:nvPr/>
        </p:nvSpPr>
        <p:spPr>
          <a:xfrm>
            <a:off x="838200" y="3272866"/>
            <a:ext cx="10515600" cy="29040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당신은 웹 프레임워크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Django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소스 코드에서 보안 취약점을 찾는 보안 연구원입니다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당신의 역할은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Django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의 특정 파일과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XML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형식의 소스 코드를 읽고 잠재적으로 위협이 될 수 있는 보안 취약점을 찾아내는 것입니다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당신의 임무는 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Django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공개된 취약점 사례를 기반으로 서비스 거부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(DoS)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취약점을 찾아내는 것입니다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435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6A059-6FEC-3D90-190F-167475B4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A1E2D-084A-9886-3818-2DDF2F31B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</a:t>
            </a:r>
            <a:r>
              <a:rPr lang="ko-KR" altLang="en-US" dirty="0" err="1"/>
              <a:t>가젯</a:t>
            </a:r>
            <a:r>
              <a:rPr lang="ko-KR" altLang="en-US" dirty="0"/>
              <a:t> 설명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ED3D3-006C-19DB-0BEF-F18ED1D1A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해당 취약점에 대한 패치를 제안하면서 응답 토큰을 낭비하는 경우가 많았기 때문에 패치를 만들 필요는 없다는 내용을 추가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2570FB2-B7A0-E3A5-4E85-481B8B537F14}"/>
              </a:ext>
            </a:extLst>
          </p:cNvPr>
          <p:cNvSpPr/>
          <p:nvPr/>
        </p:nvSpPr>
        <p:spPr>
          <a:xfrm>
            <a:off x="838200" y="3272866"/>
            <a:ext cx="10515600" cy="29040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그리고 패치를 만들 필요도 없습니다</a:t>
            </a:r>
            <a:r>
              <a:rPr lang="en-US" altLang="ko-KR" dirty="0"/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7331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CD1AB-1984-2DF8-0095-BE9DA22F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F5DB1-7925-5E02-1D88-A3BF1CEBE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</a:t>
            </a:r>
            <a:r>
              <a:rPr lang="ko-KR" altLang="en-US" dirty="0" err="1"/>
              <a:t>가젯</a:t>
            </a:r>
            <a:r>
              <a:rPr lang="ko-KR" altLang="en-US" dirty="0"/>
              <a:t> 설명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2A1EA7-A890-FCB4-62A7-119E10F0B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코드를 읽고 깊이 이해한 다음에 </a:t>
            </a:r>
            <a:r>
              <a:rPr lang="en-US" altLang="ko-KR" dirty="0"/>
              <a:t>..." </a:t>
            </a:r>
            <a:r>
              <a:rPr lang="ko-KR" altLang="en-US" dirty="0"/>
              <a:t>문장으로 정확도 요구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64BC5B-2E92-0E76-46D6-398ED88FF355}"/>
              </a:ext>
            </a:extLst>
          </p:cNvPr>
          <p:cNvSpPr/>
          <p:nvPr/>
        </p:nvSpPr>
        <p:spPr>
          <a:xfrm>
            <a:off x="838200" y="3272866"/>
            <a:ext cx="10515600" cy="29040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진행하기 전에</a:t>
            </a:r>
            <a:r>
              <a:rPr lang="en-US" altLang="ko-KR" dirty="0"/>
              <a:t>, </a:t>
            </a:r>
            <a:r>
              <a:rPr lang="ko-KR" altLang="en-US" dirty="0"/>
              <a:t>주변 코드를 주의 깊게 읽고 그 기능을 깊이 이해해야 합니다</a:t>
            </a:r>
            <a:r>
              <a:rPr lang="en-US" altLang="ko-KR" dirty="0"/>
              <a:t>. </a:t>
            </a:r>
            <a:r>
              <a:rPr lang="ko-KR" altLang="en-US" dirty="0"/>
              <a:t>단순히 최상위 함수와 주석만 읽고 나머지 코드가 어떻게 동작하는지 추측해서는 안 됩니다</a:t>
            </a:r>
            <a:r>
              <a:rPr lang="en-US" altLang="ko-KR" dirty="0"/>
              <a:t>. </a:t>
            </a:r>
            <a:r>
              <a:rPr lang="ko-KR" altLang="en-US" dirty="0"/>
              <a:t>주어진 함수가 *정확히* 어떻게 동작하는지 이해해야 합니다</a:t>
            </a:r>
            <a:r>
              <a:rPr lang="en-US" altLang="ko-KR" dirty="0"/>
              <a:t>.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815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063A2E0-3A03-33D1-B5D6-A2C6B6951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552450"/>
            <a:ext cx="10391775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363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C0D7D-65E9-7C81-05D9-97F2C283C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FF16D-4BB9-BF2F-1703-CFBB1B9D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</a:t>
            </a:r>
            <a:r>
              <a:rPr lang="ko-KR" altLang="en-US" dirty="0" err="1"/>
              <a:t>가젯</a:t>
            </a:r>
            <a:r>
              <a:rPr lang="ko-KR" altLang="en-US" dirty="0"/>
              <a:t> 설명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189E48-A8A3-9F97-0696-B8A3F3F7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&lt;IMPORTANT&gt; </a:t>
            </a:r>
            <a:r>
              <a:rPr lang="ko-KR" altLang="en-US" dirty="0"/>
              <a:t>태그로 상수 </a:t>
            </a:r>
            <a:r>
              <a:rPr lang="ko-KR" altLang="en-US" dirty="0" err="1"/>
              <a:t>게싱</a:t>
            </a:r>
            <a:r>
              <a:rPr lang="ko-KR" altLang="en-US" dirty="0"/>
              <a:t> 금지</a:t>
            </a:r>
            <a:r>
              <a:rPr lang="en-US" altLang="ko-KR" dirty="0"/>
              <a:t> </a:t>
            </a:r>
            <a:r>
              <a:rPr lang="ko-KR" altLang="en-US" dirty="0"/>
              <a:t>요청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9252C4-55FF-79CB-857C-36C76320CDE5}"/>
              </a:ext>
            </a:extLst>
          </p:cNvPr>
          <p:cNvSpPr/>
          <p:nvPr/>
        </p:nvSpPr>
        <p:spPr>
          <a:xfrm>
            <a:off x="838200" y="3272866"/>
            <a:ext cx="10515600" cy="29040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&lt;IMPORTANT&gt;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DO NOT GUESS VALUES for any constants.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특정 상수가 필요한 경우</a:t>
            </a:r>
            <a:r>
              <a:rPr lang="en-US" altLang="ko-KR" dirty="0"/>
              <a:t>, </a:t>
            </a:r>
            <a:r>
              <a:rPr lang="ko-KR" altLang="en-US" dirty="0"/>
              <a:t>사용 가능한 도구를 사용하여 찾아보세요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&lt;/IMPORTANT&gt;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7116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F8999-5436-7B41-A497-BD7386DB0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01EBDC-39C0-CEDA-2347-FD681F1A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</a:t>
            </a:r>
            <a:r>
              <a:rPr lang="ko-KR" altLang="en-US" dirty="0" err="1"/>
              <a:t>가젯</a:t>
            </a:r>
            <a:r>
              <a:rPr lang="ko-KR" altLang="en-US" dirty="0"/>
              <a:t> 설명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0DCE93-BCD9-F2FA-FE08-2DB22DB5C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&lt;tips&gt; </a:t>
            </a:r>
            <a:r>
              <a:rPr lang="ko-KR" altLang="en-US" dirty="0"/>
              <a:t>태그로 구체적인 조건 제시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00EE44E-CE59-BD3E-690E-28F093ED057E}"/>
              </a:ext>
            </a:extLst>
          </p:cNvPr>
          <p:cNvSpPr/>
          <p:nvPr/>
        </p:nvSpPr>
        <p:spPr>
          <a:xfrm>
            <a:off x="838200" y="3272866"/>
            <a:ext cx="10515600" cy="29040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&lt;tips&gt;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제공된 입력은 유효한 형식일 수도 있고 깨진 형식일 수도 있습니다</a:t>
            </a:r>
            <a:r>
              <a:rPr lang="en-US" altLang="ko-KR" dirty="0"/>
              <a:t>. </a:t>
            </a:r>
            <a:r>
              <a:rPr lang="ko-KR" altLang="en-US" dirty="0"/>
              <a:t>귀하의 임무는 입력 형식을 수정하는 것이 아니라 목표 코드 라인에 도달하는 입력을 생성하는 것입니다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목표 함수에 도달할 수 없다고 </a:t>
            </a:r>
            <a:r>
              <a:rPr lang="en-US" altLang="ko-KR" dirty="0"/>
              <a:t>100% </a:t>
            </a:r>
            <a:r>
              <a:rPr lang="ko-KR" altLang="en-US" dirty="0"/>
              <a:t>확신하는 경우 조기 종료할 수 있습니다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 </a:t>
            </a:r>
            <a:r>
              <a:rPr lang="ko-KR" altLang="en-US" b="1" dirty="0">
                <a:solidFill>
                  <a:srgbClr val="FFFF00"/>
                </a:solidFill>
              </a:rPr>
              <a:t>서비스 거부 관련 버그를 발견했다면 최소한 </a:t>
            </a:r>
            <a:r>
              <a:rPr lang="en-US" altLang="ko-KR" b="1" dirty="0">
                <a:solidFill>
                  <a:srgbClr val="FFFF00"/>
                </a:solidFill>
              </a:rPr>
              <a:t>O(n**2) </a:t>
            </a:r>
            <a:r>
              <a:rPr lang="ko-KR" altLang="en-US" b="1" dirty="0">
                <a:solidFill>
                  <a:srgbClr val="FFFF00"/>
                </a:solidFill>
              </a:rPr>
              <a:t>이상이어야 합니다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rgbClr val="FFFF00"/>
                </a:solidFill>
              </a:rPr>
              <a:t>사용자 설정 값이나 환경 변수에 뿌리를 둔 취약점을 제거합니다</a:t>
            </a:r>
            <a:r>
              <a:rPr lang="en-US" altLang="ko-KR" b="1" dirty="0">
                <a:solidFill>
                  <a:srgbClr val="FFFF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&lt;/tips&gt;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07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C7349-841E-62EE-9A5F-26C84C6F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이야기하고자 하는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F20B5-8C1F-AD5F-1580-E90BD2714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‘Offensive Security Research’ </a:t>
            </a:r>
            <a:r>
              <a:rPr lang="ko-KR" altLang="en-US" dirty="0"/>
              <a:t>분야에서 </a:t>
            </a:r>
            <a:br>
              <a:rPr lang="en-US" altLang="ko-KR" dirty="0"/>
            </a:br>
            <a:r>
              <a:rPr lang="en-US" altLang="ko-KR" dirty="0"/>
              <a:t>AI</a:t>
            </a:r>
            <a:r>
              <a:rPr lang="ko-KR" altLang="en-US" dirty="0"/>
              <a:t>는 어떻게 사용되고 있는가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AI</a:t>
            </a:r>
            <a:r>
              <a:rPr lang="ko-KR" altLang="en-US"/>
              <a:t>시대 살아남기</a:t>
            </a:r>
            <a:endParaRPr lang="en-US" altLang="ko-KR"/>
          </a:p>
          <a:p>
            <a:r>
              <a:rPr lang="en-US" altLang="ko-KR" dirty="0"/>
              <a:t>LLM</a:t>
            </a:r>
            <a:r>
              <a:rPr lang="ko-KR" altLang="en-US" dirty="0"/>
              <a:t>으로 생성된 코드는 과연 안전한가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60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2BD9-0731-5AB0-0647-C8DA84C9E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5494B-ED93-130D-27D6-9D0AB547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프롬프트 </a:t>
            </a:r>
            <a:r>
              <a:rPr lang="ko-KR" altLang="en-US" dirty="0" err="1"/>
              <a:t>가젯</a:t>
            </a:r>
            <a:r>
              <a:rPr lang="ko-KR" altLang="en-US" dirty="0"/>
              <a:t> 설명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22813-4F5C-F9F1-AB8D-7BB0402CC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찾고자 하는 유형의 취약점 패치 </a:t>
            </a:r>
            <a:r>
              <a:rPr lang="en-US" altLang="ko-KR" dirty="0"/>
              <a:t>commit diff</a:t>
            </a:r>
            <a:r>
              <a:rPr lang="ko-KR" altLang="en-US" dirty="0"/>
              <a:t>와</a:t>
            </a:r>
            <a:br>
              <a:rPr lang="en-US" altLang="ko-KR" dirty="0"/>
            </a:br>
            <a:r>
              <a:rPr lang="ko-KR" altLang="en-US" dirty="0"/>
              <a:t>취약점 공식 설명</a:t>
            </a:r>
            <a:r>
              <a:rPr lang="en-US" altLang="ko-KR" dirty="0"/>
              <a:t>, </a:t>
            </a:r>
            <a:r>
              <a:rPr lang="ko-KR" altLang="en-US" dirty="0"/>
              <a:t>이유 제시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F96D17-F627-4BDD-0C74-B5676F952E7E}"/>
              </a:ext>
            </a:extLst>
          </p:cNvPr>
          <p:cNvSpPr/>
          <p:nvPr/>
        </p:nvSpPr>
        <p:spPr>
          <a:xfrm>
            <a:off x="838200" y="3272866"/>
            <a:ext cx="10515600" cy="290409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/>
              <a:t>&lt;IMPORTANT&gt;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DO NOT GUESS VALUES for any constants.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특정 상수가 필요한 경우</a:t>
            </a:r>
            <a:r>
              <a:rPr lang="en-US" altLang="ko-KR" dirty="0"/>
              <a:t>, </a:t>
            </a:r>
            <a:r>
              <a:rPr lang="ko-KR" altLang="en-US" dirty="0"/>
              <a:t>사용 가능한 도구를 사용하여 찾아보세요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&lt;/IMPORTANT&gt;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662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FCE50-1FB5-A22B-DA65-28BD4E4E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취약점 예시로 제공한 </a:t>
            </a:r>
            <a:r>
              <a:rPr lang="en-US" altLang="ko-KR" dirty="0"/>
              <a:t>CVE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90AD1-D6A9-9FCA-229B-8E0491872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CVE-2023-23969: </a:t>
            </a:r>
          </a:p>
          <a:p>
            <a:pPr lvl="1"/>
            <a:r>
              <a:rPr lang="en-US" altLang="ko-KR" dirty="0"/>
              <a:t>Potential denial-of-service via Accept-Language headers</a:t>
            </a:r>
          </a:p>
          <a:p>
            <a:r>
              <a:rPr lang="en-US" altLang="ko-KR" b="1" dirty="0"/>
              <a:t>CVE-2025-27556: </a:t>
            </a:r>
          </a:p>
          <a:p>
            <a:pPr lvl="1"/>
            <a:r>
              <a:rPr lang="en-US" altLang="ko-KR" dirty="0"/>
              <a:t>Potential denial-of-service vulnerability in </a:t>
            </a:r>
            <a:r>
              <a:rPr lang="en-US" altLang="ko-KR" dirty="0" err="1"/>
              <a:t>LoginView</a:t>
            </a:r>
            <a:r>
              <a:rPr lang="en-US" altLang="ko-KR" dirty="0"/>
              <a:t>, </a:t>
            </a:r>
            <a:r>
              <a:rPr lang="en-US" altLang="ko-KR" dirty="0" err="1"/>
              <a:t>LogoutView</a:t>
            </a:r>
            <a:r>
              <a:rPr lang="en-US" altLang="ko-KR" dirty="0"/>
              <a:t>, and </a:t>
            </a:r>
            <a:r>
              <a:rPr lang="en-US" altLang="ko-KR" dirty="0" err="1"/>
              <a:t>set_language</a:t>
            </a:r>
            <a:r>
              <a:rPr lang="en-US" altLang="ko-KR" dirty="0"/>
              <a:t>() on Windows</a:t>
            </a:r>
          </a:p>
          <a:p>
            <a:r>
              <a:rPr lang="en-US" altLang="ko-KR" b="1" dirty="0"/>
              <a:t>CVE-2024-56374: </a:t>
            </a:r>
          </a:p>
          <a:p>
            <a:pPr lvl="1"/>
            <a:r>
              <a:rPr lang="en-US" altLang="ko-KR" dirty="0"/>
              <a:t>Potential denial-of-service vulnerability in IPv6 validation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57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E88AA-021F-9FFB-BDCE-7E28F090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1D6690-0D4B-3554-10F2-869B6FDD2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786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FE7DC5-A76D-2DC7-D910-A52FC78C9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5" y="0"/>
            <a:ext cx="784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90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57C70E-EA78-FB81-36EF-6C5F9E25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FE1021-3FD8-0C50-6B75-9A1C11351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Potential DoS vulnerability in </a:t>
            </a:r>
            <a:r>
              <a:rPr lang="en-US" altLang="ko-KR" b="1" dirty="0" err="1"/>
              <a:t>File.__iter</a:t>
            </a:r>
            <a:r>
              <a:rPr lang="en-US" altLang="ko-KR" b="1" dirty="0"/>
              <a:t>__() </a:t>
            </a:r>
          </a:p>
          <a:p>
            <a:pPr lvl="1"/>
            <a:r>
              <a:rPr lang="en-US" altLang="ko-KR" dirty="0"/>
              <a:t>\n</a:t>
            </a:r>
            <a:r>
              <a:rPr lang="ko-KR" altLang="en-US" dirty="0"/>
              <a:t>이 없는 매우 긴 줄로만 이루어진 파일을 반복할 때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루프는 증가하는 버퍼를 다음 </a:t>
            </a:r>
            <a:r>
              <a:rPr lang="ko-KR" altLang="en-US" dirty="0" err="1"/>
              <a:t>청크</a:t>
            </a:r>
            <a:r>
              <a:rPr lang="en-US" altLang="ko-KR" dirty="0"/>
              <a:t>(line</a:t>
            </a:r>
            <a:r>
              <a:rPr lang="ko-KR" altLang="en-US" dirty="0"/>
              <a:t> </a:t>
            </a:r>
            <a:r>
              <a:rPr lang="en-US" altLang="ko-KR" dirty="0"/>
              <a:t>= buffer_ + line)</a:t>
            </a:r>
            <a:r>
              <a:rPr lang="ko-KR" altLang="en-US" dirty="0"/>
              <a:t>와 반복적으로 연결</a:t>
            </a:r>
            <a:endParaRPr lang="en-US" altLang="ko-KR" dirty="0"/>
          </a:p>
          <a:p>
            <a:pPr lvl="1"/>
            <a:r>
              <a:rPr lang="ko-KR" altLang="en-US" dirty="0"/>
              <a:t>이렇게 하면 </a:t>
            </a:r>
            <a:r>
              <a:rPr lang="ko-KR" altLang="en-US" dirty="0" err="1"/>
              <a:t>청크</a:t>
            </a:r>
            <a:r>
              <a:rPr lang="ko-KR" altLang="en-US" dirty="0"/>
              <a:t> 경계를 넘어 계속되는 </a:t>
            </a:r>
            <a:r>
              <a:rPr lang="en-US" altLang="ko-KR" dirty="0"/>
              <a:t>larger string/bytes</a:t>
            </a:r>
            <a:r>
              <a:rPr lang="ko-KR" altLang="en-US" dirty="0"/>
              <a:t>를 반복적으로 복사</a:t>
            </a:r>
            <a:endParaRPr lang="en-US" altLang="ko-KR" dirty="0"/>
          </a:p>
          <a:p>
            <a:pPr lvl="1"/>
            <a:r>
              <a:rPr lang="ko-KR" altLang="en-US" dirty="0"/>
              <a:t>따라서 이때 </a:t>
            </a:r>
            <a:r>
              <a:rPr lang="en-US" altLang="ko-KR" dirty="0"/>
              <a:t>O(n^2) </a:t>
            </a:r>
            <a:r>
              <a:rPr lang="ko-KR" altLang="en-US" dirty="0"/>
              <a:t>시간이 발생</a:t>
            </a:r>
            <a:endParaRPr lang="en-US" altLang="ko-KR" dirty="0"/>
          </a:p>
          <a:p>
            <a:pPr lvl="1"/>
            <a:r>
              <a:rPr lang="ko-KR" altLang="en-US" dirty="0"/>
              <a:t>공격자는 큰 새 줄이 없는 파일을 제공하고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파일 객체를 줄 단위로 반복하는 모든 코드에서 </a:t>
            </a:r>
            <a:r>
              <a:rPr lang="en-US" altLang="ko-KR" dirty="0"/>
              <a:t>CPU </a:t>
            </a:r>
            <a:r>
              <a:rPr lang="ko-KR" altLang="en-US" dirty="0"/>
              <a:t>소모를 유발할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072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9D610D-B2AE-ABF6-7471-0556D061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24" y="0"/>
            <a:ext cx="1045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55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006E876-7DDD-7D78-37F2-83B42E2F7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88" y="1181100"/>
            <a:ext cx="65246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336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AC8C7-B9C6-0707-FCB0-922F92F2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E2358-3BD3-F49B-33D7-77A5CACDD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Django Security Team</a:t>
            </a:r>
            <a:r>
              <a:rPr lang="ko-KR" altLang="en-US" dirty="0"/>
              <a:t>으로부터의 거절</a:t>
            </a:r>
            <a:endParaRPr lang="en-US" altLang="ko-KR" dirty="0"/>
          </a:p>
          <a:p>
            <a:pPr lvl="1"/>
            <a:r>
              <a:rPr lang="ko-KR" altLang="en-US" dirty="0"/>
              <a:t>파일의 크기가</a:t>
            </a:r>
            <a:r>
              <a:rPr lang="en-US" altLang="ko-KR" dirty="0"/>
              <a:t> 100KB</a:t>
            </a:r>
            <a:r>
              <a:rPr lang="ko-KR" altLang="en-US" dirty="0"/>
              <a:t> 이상일 때부터 트리거</a:t>
            </a:r>
            <a:endParaRPr lang="en-US" altLang="ko-KR" dirty="0"/>
          </a:p>
          <a:p>
            <a:pPr lvl="1"/>
            <a:r>
              <a:rPr lang="ko-KR" altLang="en-US" dirty="0"/>
              <a:t>따라서 실질적인 </a:t>
            </a:r>
            <a:r>
              <a:rPr lang="en-US" altLang="ko-KR" dirty="0"/>
              <a:t>‘</a:t>
            </a:r>
            <a:r>
              <a:rPr lang="ko-KR" altLang="en-US" dirty="0"/>
              <a:t>보안 위협</a:t>
            </a:r>
            <a:r>
              <a:rPr lang="en-US" altLang="ko-KR" dirty="0"/>
              <a:t>’</a:t>
            </a:r>
            <a:r>
              <a:rPr lang="ko-KR" altLang="en-US" dirty="0"/>
              <a:t>은 아니라고 판단</a:t>
            </a:r>
            <a:endParaRPr lang="en-US" altLang="ko-KR" dirty="0"/>
          </a:p>
          <a:p>
            <a:r>
              <a:rPr lang="ko-KR" altLang="en-US" dirty="0"/>
              <a:t>그럼에도 인상적이었던 점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에서의 문자열 </a:t>
            </a:r>
            <a:r>
              <a:rPr lang="en-US" altLang="ko-KR" dirty="0" err="1"/>
              <a:t>concat</a:t>
            </a:r>
            <a:r>
              <a:rPr lang="ko-KR" altLang="en-US" dirty="0"/>
              <a:t>이 메모리 반복 할당 문제로 </a:t>
            </a:r>
            <a:r>
              <a:rPr lang="en-US" altLang="ko-KR" dirty="0"/>
              <a:t>DoS</a:t>
            </a:r>
            <a:r>
              <a:rPr lang="ko-KR" altLang="en-US" dirty="0"/>
              <a:t>까지 이어질 줄은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CTF(</a:t>
            </a:r>
            <a:r>
              <a:rPr lang="ko-KR" altLang="en-US" dirty="0"/>
              <a:t>해킹대회</a:t>
            </a:r>
            <a:r>
              <a:rPr lang="en-US" altLang="ko-KR" dirty="0"/>
              <a:t>)</a:t>
            </a:r>
            <a:r>
              <a:rPr lang="ko-KR" altLang="en-US" dirty="0"/>
              <a:t>에 출제되는 취약 코드 유형을 넘어 새로운 트릭을 알고 있었다니</a:t>
            </a:r>
            <a:r>
              <a:rPr lang="en-US" altLang="ko-KR" dirty="0"/>
              <a:t>…!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8363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69BFC-B5AB-EFCB-85E4-B13A8890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F45C5-E4D5-C21B-D1DE-475022051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Potential DoS Vulnerability in </a:t>
            </a:r>
            <a:r>
              <a:rPr lang="en-US" altLang="ko-KR" b="1" dirty="0" err="1"/>
              <a:t>AbstractBaseUser.normalize_username</a:t>
            </a:r>
            <a:r>
              <a:rPr lang="en-US" altLang="ko-KR" b="1" dirty="0"/>
              <a:t>()</a:t>
            </a:r>
          </a:p>
          <a:p>
            <a:pPr lvl="1"/>
            <a:r>
              <a:rPr lang="en-US" altLang="ko-KR" dirty="0"/>
              <a:t>Windows</a:t>
            </a:r>
            <a:r>
              <a:rPr lang="ko-KR" altLang="en-US" dirty="0"/>
              <a:t>에서 대량의 유니코드 문자열을 </a:t>
            </a:r>
            <a:r>
              <a:rPr lang="en-US" altLang="ko-KR" dirty="0"/>
              <a:t>NFKC </a:t>
            </a:r>
            <a:r>
              <a:rPr lang="ko-KR" altLang="en-US" dirty="0" err="1"/>
              <a:t>정규화시킬</a:t>
            </a:r>
            <a:r>
              <a:rPr lang="ko-KR" altLang="en-US" dirty="0"/>
              <a:t> 때 </a:t>
            </a:r>
            <a:r>
              <a:rPr lang="en-US" altLang="ko-KR" dirty="0"/>
              <a:t>DoS</a:t>
            </a:r>
            <a:r>
              <a:rPr lang="ko-KR" altLang="en-US" dirty="0"/>
              <a:t>가 발생</a:t>
            </a:r>
            <a:endParaRPr lang="en-US" altLang="ko-KR" dirty="0"/>
          </a:p>
          <a:p>
            <a:pPr lvl="1"/>
            <a:r>
              <a:rPr lang="en-US" altLang="ko-KR" dirty="0"/>
              <a:t>`</a:t>
            </a:r>
            <a:r>
              <a:rPr lang="en-US" altLang="ko-KR" dirty="0" err="1"/>
              <a:t>AbstractBaseUser</a:t>
            </a:r>
            <a:r>
              <a:rPr lang="en-US" altLang="ko-KR" dirty="0"/>
              <a:t>` </a:t>
            </a:r>
            <a:r>
              <a:rPr lang="ko-KR" altLang="en-US" dirty="0"/>
              <a:t>클래스</a:t>
            </a:r>
            <a:r>
              <a:rPr lang="en-US" altLang="ko-KR" dirty="0"/>
              <a:t>: Django</a:t>
            </a:r>
            <a:r>
              <a:rPr lang="ko-KR" altLang="en-US" dirty="0"/>
              <a:t>의 모든 사용자 관련 클래스의 기반</a:t>
            </a:r>
            <a:endParaRPr lang="en-US" altLang="ko-KR" dirty="0"/>
          </a:p>
          <a:p>
            <a:pPr lvl="1"/>
            <a:r>
              <a:rPr lang="en-US" altLang="ko-KR" dirty="0" err="1"/>
              <a:t>create_user</a:t>
            </a:r>
            <a:r>
              <a:rPr lang="en-US" altLang="ko-KR" dirty="0"/>
              <a:t>() </a:t>
            </a:r>
            <a:r>
              <a:rPr lang="ko-KR" altLang="en-US" dirty="0"/>
              <a:t>함수가 내부적으로 </a:t>
            </a:r>
            <a:r>
              <a:rPr lang="en-US" altLang="ko-KR" dirty="0" err="1"/>
              <a:t>normalize_username</a:t>
            </a:r>
            <a:r>
              <a:rPr lang="en-US" altLang="ko-KR" dirty="0"/>
              <a:t>() </a:t>
            </a:r>
            <a:r>
              <a:rPr lang="ko-KR" altLang="en-US" dirty="0"/>
              <a:t>함수 실행</a:t>
            </a:r>
            <a:endParaRPr lang="en-US" altLang="ko-KR" dirty="0"/>
          </a:p>
          <a:p>
            <a:pPr lvl="1"/>
            <a:r>
              <a:rPr lang="en-US" altLang="ko-KR" dirty="0" err="1"/>
              <a:t>create_user</a:t>
            </a:r>
            <a:r>
              <a:rPr lang="en-US" altLang="ko-KR" dirty="0"/>
              <a:t>() </a:t>
            </a:r>
            <a:r>
              <a:rPr lang="ko-KR" altLang="en-US" dirty="0"/>
              <a:t>함수에는 별다른 길이 검증 로직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따라서 회원가입시 </a:t>
            </a:r>
            <a:r>
              <a:rPr lang="en-US" altLang="ko-KR" dirty="0"/>
              <a:t>username </a:t>
            </a:r>
            <a:r>
              <a:rPr lang="ko-KR" altLang="en-US" dirty="0"/>
              <a:t>길이 검증 없으면 </a:t>
            </a:r>
            <a:r>
              <a:rPr lang="en-US" altLang="ko-KR" dirty="0"/>
              <a:t>Django</a:t>
            </a:r>
            <a:r>
              <a:rPr lang="ko-KR" altLang="en-US" dirty="0"/>
              <a:t> 프로세스가 </a:t>
            </a:r>
            <a:r>
              <a:rPr lang="en-US" altLang="ko-KR" dirty="0"/>
              <a:t>freezing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6667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E61B44-6D24-D03F-3567-CB90786EA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24" y="0"/>
            <a:ext cx="10456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2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96B85F-EA08-8943-8A76-38A815F7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0"/>
            <a:ext cx="6935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856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84C5BF-FBE2-D42D-657D-7E47060E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Finding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046798-A35F-BD07-49ED-537EC12DA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Django Security Team</a:t>
            </a:r>
            <a:r>
              <a:rPr lang="ko-KR" altLang="en-US" dirty="0"/>
              <a:t>으로부터의 거절 </a:t>
            </a:r>
            <a:r>
              <a:rPr lang="en-US" altLang="ko-KR" dirty="0"/>
              <a:t>(2)</a:t>
            </a:r>
          </a:p>
          <a:p>
            <a:pPr lvl="1"/>
            <a:r>
              <a:rPr lang="ko-KR" altLang="en-US" dirty="0"/>
              <a:t>프레임워크 메소드를 실행하기 전에는 개발자가 사용자 입력을 </a:t>
            </a:r>
            <a:r>
              <a:rPr lang="ko-KR" altLang="en-US" dirty="0" err="1"/>
              <a:t>검증해야함</a:t>
            </a:r>
            <a:endParaRPr lang="en-US" altLang="ko-KR" dirty="0"/>
          </a:p>
          <a:p>
            <a:pPr lvl="1"/>
            <a:r>
              <a:rPr lang="ko-KR" altLang="en-US" dirty="0"/>
              <a:t>따라서 개발자의 부주의로 발생가능하기 때문에 </a:t>
            </a:r>
            <a:r>
              <a:rPr lang="en-US" altLang="ko-KR" dirty="0"/>
              <a:t>‘</a:t>
            </a:r>
            <a:r>
              <a:rPr lang="ko-KR" altLang="en-US" dirty="0"/>
              <a:t>보안 위협</a:t>
            </a:r>
            <a:r>
              <a:rPr lang="en-US" altLang="ko-KR" dirty="0"/>
              <a:t>’</a:t>
            </a:r>
            <a:r>
              <a:rPr lang="ko-KR" altLang="en-US" dirty="0"/>
              <a:t>으로 판단하지 않겠음</a:t>
            </a:r>
            <a:endParaRPr lang="en-US" altLang="ko-KR" dirty="0"/>
          </a:p>
          <a:p>
            <a:r>
              <a:rPr lang="ko-KR" altLang="en-US" dirty="0"/>
              <a:t>그럼에도 인상적이었던 점</a:t>
            </a:r>
            <a:endParaRPr lang="en-US" altLang="ko-KR" dirty="0"/>
          </a:p>
          <a:p>
            <a:pPr lvl="1"/>
            <a:r>
              <a:rPr lang="ko-KR" altLang="en-US" dirty="0"/>
              <a:t>수년간 </a:t>
            </a:r>
            <a:r>
              <a:rPr lang="en-US" altLang="ko-KR" dirty="0"/>
              <a:t>Django </a:t>
            </a:r>
            <a:r>
              <a:rPr lang="ko-KR" altLang="en-US" dirty="0"/>
              <a:t>소스코드를 봤는데도 이 간단한 버그를 </a:t>
            </a:r>
            <a:r>
              <a:rPr lang="ko-KR" altLang="en-US" dirty="0" err="1"/>
              <a:t>놓쳤다니</a:t>
            </a:r>
            <a:endParaRPr lang="en-US" altLang="ko-KR" dirty="0"/>
          </a:p>
          <a:p>
            <a:pPr lvl="1"/>
            <a:r>
              <a:rPr lang="en-US" altLang="ko-KR" dirty="0"/>
              <a:t>LLM</a:t>
            </a:r>
            <a:r>
              <a:rPr lang="ko-KR" altLang="en-US" dirty="0"/>
              <a:t>이 해커가 놓칠 수 있는 실수를 보완하는 도구로 활용될 수도</a:t>
            </a:r>
            <a:r>
              <a:rPr lang="en-US" altLang="ko-KR" dirty="0"/>
              <a:t>..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808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88164-9D3F-894F-2FF9-D39A7B5E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</a:t>
            </a:r>
            <a:r>
              <a:rPr lang="ko-KR" altLang="en-US" dirty="0"/>
              <a:t>로부터의 취약점 검증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E2BC92-9562-A494-0F5B-CD0CCC4AA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567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952510-4A3B-D8C8-D9CF-5288E045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2" y="0"/>
            <a:ext cx="5774061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FD78FF-991E-B944-A2F2-A0A2C159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85447"/>
            <a:ext cx="5892596" cy="22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95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5A928E0-A8D1-4A04-980D-0DEA8227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0"/>
            <a:ext cx="10910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810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8A4B5-94AF-10D9-DB37-702A7169E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53A42-DEC6-F6AD-6EF6-EEE6433C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Codex</a:t>
            </a:r>
            <a:r>
              <a:rPr lang="ko-KR" altLang="en-US" dirty="0"/>
              <a:t>로 편하게 취약점 찾기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279D8F-2397-40ED-3E0A-1CD546D9C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114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EF52AC5-B89E-4021-95DF-353761E5E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8263"/>
            <a:ext cx="121920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382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2F04D-BC70-1331-1947-B6797204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DBCCDC3D-636C-8C39-62A7-68F915E8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267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DD235CC4-7D14-8AE7-52DD-D32A6F4A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0"/>
            <a:ext cx="8027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942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89524DCB-F139-196F-69C3-DA27665DD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38"/>
            <a:ext cx="12192000" cy="630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092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58568-DCB3-F4CF-F984-95CC5668A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700087"/>
            <a:ext cx="77914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03989A1-FD81-7A81-700E-097848DDE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2828"/>
            <a:ext cx="12192000" cy="223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5FB2A9-98CF-19BD-6247-7DCE612242F0}"/>
              </a:ext>
            </a:extLst>
          </p:cNvPr>
          <p:cNvSpPr txBox="1"/>
          <p:nvPr/>
        </p:nvSpPr>
        <p:spPr>
          <a:xfrm>
            <a:off x="2438400" y="4402667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Django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CVE-2025-64458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CVE-2025-64460</a:t>
            </a:r>
          </a:p>
          <a:p>
            <a:pPr algn="ctr"/>
            <a:r>
              <a:rPr lang="en-US" altLang="ko-KR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FastAPI</a:t>
            </a:r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 (Starlette) </a:t>
            </a:r>
            <a:r>
              <a: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에서 </a:t>
            </a:r>
            <a:r>
              <a:rPr lang="en-US" altLang="ko-KR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CVE-2025-62727</a:t>
            </a:r>
          </a:p>
          <a:p>
            <a:pPr algn="ctr"/>
            <a:endParaRPr lang="en-US" altLang="ko-KR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en-US" altLang="ko-KR" dirty="0">
                <a:latin typeface="Noto Sans KR" panose="020B0200000000000000" pitchFamily="50" charset="-127"/>
                <a:ea typeface="Noto Sans KR" panose="020B0200000000000000" pitchFamily="50" charset="-127"/>
              </a:rPr>
              <a:t>$2163 * 2 = $4326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321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8EE70-817C-D29A-587E-E232AE72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시대 살아남기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485DFE-DE00-B725-ADA0-BC613A60B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아직 사람이 할 수준의 엔지니어링 퍼포먼스까지는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다수의 </a:t>
            </a:r>
            <a:r>
              <a:rPr lang="en-US" altLang="ko-KR" dirty="0"/>
              <a:t>Agents</a:t>
            </a:r>
            <a:r>
              <a:rPr lang="ko-KR" altLang="en-US" dirty="0"/>
              <a:t>가 </a:t>
            </a:r>
            <a:r>
              <a:rPr lang="ko-KR" altLang="en-US" dirty="0" err="1"/>
              <a:t>오케스트레이션되어야함</a:t>
            </a:r>
            <a:endParaRPr lang="en-US" altLang="ko-KR" dirty="0"/>
          </a:p>
          <a:p>
            <a:pPr lvl="1"/>
            <a:r>
              <a:rPr lang="ko-KR" altLang="en-US" dirty="0"/>
              <a:t>하지만 </a:t>
            </a:r>
            <a:r>
              <a:rPr lang="en-US" altLang="ko-KR" dirty="0"/>
              <a:t>LLM</a:t>
            </a:r>
            <a:r>
              <a:rPr lang="ko-KR" altLang="en-US" dirty="0"/>
              <a:t>의 직감으로도 안전하지 못한 경우 존재</a:t>
            </a:r>
            <a:endParaRPr lang="en-US" altLang="ko-KR" dirty="0"/>
          </a:p>
          <a:p>
            <a:pPr lvl="1"/>
            <a:r>
              <a:rPr lang="ko-KR" altLang="en-US" dirty="0"/>
              <a:t>플랫폼 종속적이기 때문에 비용문제 존재</a:t>
            </a:r>
            <a:endParaRPr lang="en-US" altLang="ko-KR" dirty="0"/>
          </a:p>
          <a:p>
            <a:pPr lvl="1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9988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29E99E-A6FF-EE54-1391-1C2090BB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49" y="0"/>
            <a:ext cx="7894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01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439F4CF-FC8D-155F-C732-55F6EADC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82"/>
            <a:ext cx="10608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05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DD6410-7DA9-1DE1-523E-CEDEA6321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 시대 살아남기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29655-15D0-E818-0C2E-907347280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아직 해커를 </a:t>
            </a:r>
            <a:r>
              <a:rPr lang="en-US" altLang="ko-KR" dirty="0"/>
              <a:t>LLM</a:t>
            </a:r>
            <a:r>
              <a:rPr lang="ko-KR" altLang="en-US" dirty="0"/>
              <a:t>이 대체할 수는 없다</a:t>
            </a:r>
            <a:endParaRPr lang="en-US" altLang="ko-KR" dirty="0"/>
          </a:p>
          <a:p>
            <a:pPr lvl="1"/>
            <a:r>
              <a:rPr lang="ko-KR" altLang="en-US" dirty="0"/>
              <a:t>우리에게 익숙한 시퀀스를 인지하기까지는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2FA </a:t>
            </a:r>
            <a:r>
              <a:rPr lang="ko-KR" altLang="en-US" dirty="0"/>
              <a:t>등 사용자 인터랙션 문제</a:t>
            </a:r>
            <a:endParaRPr lang="en-US" altLang="ko-KR" dirty="0"/>
          </a:p>
          <a:p>
            <a:r>
              <a:rPr lang="ko-KR" altLang="en-US" dirty="0"/>
              <a:t>하지만 현재 </a:t>
            </a:r>
            <a:r>
              <a:rPr lang="en-US" altLang="ko-KR" dirty="0"/>
              <a:t>OO</a:t>
            </a:r>
            <a:r>
              <a:rPr lang="ko-KR" altLang="en-US" dirty="0"/>
              <a:t>기업의 </a:t>
            </a:r>
            <a:r>
              <a:rPr lang="ko-KR" altLang="en-US" dirty="0" err="1"/>
              <a:t>모의해킹</a:t>
            </a:r>
            <a:r>
              <a:rPr lang="ko-KR" altLang="en-US" dirty="0"/>
              <a:t> 수준까지는 도달했다는 평 또한 존재</a:t>
            </a:r>
            <a:endParaRPr lang="en-US" altLang="ko-KR" dirty="0"/>
          </a:p>
          <a:p>
            <a:pPr lvl="1"/>
            <a:r>
              <a:rPr lang="ko-KR" altLang="en-US" dirty="0" err="1"/>
              <a:t>뉴비</a:t>
            </a:r>
            <a:r>
              <a:rPr lang="ko-KR" altLang="en-US" dirty="0"/>
              <a:t> 해커들까지는 충분히 </a:t>
            </a:r>
            <a:r>
              <a:rPr lang="ko-KR" altLang="en-US" dirty="0" err="1"/>
              <a:t>재꼈다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547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092A2-D443-90A0-FC7B-1E306724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으로 작성한 코드는</a:t>
            </a:r>
            <a:br>
              <a:rPr lang="en-US" altLang="ko-KR" dirty="0"/>
            </a:br>
            <a:r>
              <a:rPr lang="ko-KR" altLang="en-US" dirty="0"/>
              <a:t>과연 안전한가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D345E-A3C4-76B2-50C8-C76C2805DA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853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A66A61-6F88-8FA1-7AF1-2289BF6E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66205"/>
            <a:ext cx="9602540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167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53864-F1A1-F66B-8981-85B1161E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LLM</a:t>
            </a:r>
            <a:r>
              <a:rPr lang="ko-KR" altLang="en-US" dirty="0"/>
              <a:t>이 작성하는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769A24-16A2-1537-0D2B-97E373BAB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페이지 랭크 알고리즘으로 상단에 뜨는 페이지 참고</a:t>
            </a:r>
            <a:endParaRPr lang="en-US" altLang="ko-KR" dirty="0"/>
          </a:p>
          <a:p>
            <a:r>
              <a:rPr lang="ko-KR" altLang="en-US" dirty="0" err="1"/>
              <a:t>컨택스트의</a:t>
            </a:r>
            <a:r>
              <a:rPr lang="ko-KR" altLang="en-US" dirty="0"/>
              <a:t> 한계</a:t>
            </a:r>
            <a:endParaRPr lang="en-US" altLang="ko-KR" dirty="0"/>
          </a:p>
          <a:p>
            <a:pPr lvl="1"/>
            <a:r>
              <a:rPr lang="ko-KR" altLang="en-US" dirty="0"/>
              <a:t>프롬프트로 </a:t>
            </a:r>
            <a:r>
              <a:rPr lang="en-US" altLang="ko-KR" dirty="0"/>
              <a:t>‘</a:t>
            </a:r>
            <a:r>
              <a:rPr lang="ko-KR" altLang="en-US" dirty="0"/>
              <a:t>보안</a:t>
            </a:r>
            <a:r>
              <a:rPr lang="en-US" altLang="ko-KR" dirty="0"/>
              <a:t>’</a:t>
            </a:r>
            <a:r>
              <a:rPr lang="ko-KR" altLang="en-US" dirty="0"/>
              <a:t>에 대해 별도로 인식시키지 않는 이상</a:t>
            </a:r>
            <a:br>
              <a:rPr lang="en-US" altLang="ko-KR" dirty="0"/>
            </a:br>
            <a:r>
              <a:rPr lang="ko-KR" altLang="en-US" dirty="0"/>
              <a:t>다양한 보안 사고를 </a:t>
            </a:r>
            <a:r>
              <a:rPr lang="ko-KR" altLang="en-US" dirty="0" err="1"/>
              <a:t>염두하지</a:t>
            </a:r>
            <a:r>
              <a:rPr lang="ko-KR" altLang="en-US" dirty="0"/>
              <a:t> 못함</a:t>
            </a:r>
            <a:endParaRPr lang="en-US" altLang="ko-KR" dirty="0"/>
          </a:p>
          <a:p>
            <a:pPr lvl="1"/>
            <a:r>
              <a:rPr lang="ko-KR" altLang="en-US" dirty="0"/>
              <a:t>해시 </a:t>
            </a:r>
            <a:r>
              <a:rPr lang="en-US" altLang="ko-KR" dirty="0"/>
              <a:t>salt </a:t>
            </a:r>
            <a:r>
              <a:rPr lang="ko-KR" altLang="en-US" dirty="0"/>
              <a:t>값 부재</a:t>
            </a:r>
            <a:r>
              <a:rPr lang="en-US" altLang="ko-KR" dirty="0"/>
              <a:t>, XSS,</a:t>
            </a:r>
            <a:r>
              <a:rPr lang="ko-KR" altLang="en-US" dirty="0"/>
              <a:t> </a:t>
            </a:r>
            <a:r>
              <a:rPr lang="en-US" altLang="ko-KR" dirty="0"/>
              <a:t>DoS, Brute-Force </a:t>
            </a:r>
            <a:r>
              <a:rPr lang="ko-KR" altLang="en-US" dirty="0"/>
              <a:t>보호 부재</a:t>
            </a:r>
            <a:r>
              <a:rPr lang="en-US" altLang="ko-KR" dirty="0"/>
              <a:t>, </a:t>
            </a:r>
            <a:r>
              <a:rPr lang="ko-KR" altLang="en-US" dirty="0"/>
              <a:t>세션 </a:t>
            </a:r>
            <a:r>
              <a:rPr lang="en-US" altLang="ko-KR" dirty="0"/>
              <a:t>ID </a:t>
            </a:r>
            <a:r>
              <a:rPr lang="ko-KR" altLang="en-US" dirty="0"/>
              <a:t>재생성 방지</a:t>
            </a:r>
            <a:br>
              <a:rPr lang="en-US" altLang="ko-KR" dirty="0"/>
            </a:br>
            <a:r>
              <a:rPr lang="en-US" altLang="ko-KR" dirty="0"/>
              <a:t>CSRF </a:t>
            </a:r>
            <a:r>
              <a:rPr lang="ko-KR" altLang="en-US" dirty="0"/>
              <a:t>메커니즘 부재</a:t>
            </a:r>
            <a:r>
              <a:rPr lang="en-US" altLang="ko-KR" dirty="0"/>
              <a:t>, </a:t>
            </a:r>
            <a:r>
              <a:rPr lang="ko-KR" altLang="en-US" dirty="0"/>
              <a:t>각종 </a:t>
            </a:r>
            <a:r>
              <a:rPr lang="en-US" altLang="ko-KR" dirty="0"/>
              <a:t>Exception </a:t>
            </a:r>
            <a:r>
              <a:rPr lang="ko-KR" altLang="en-US" dirty="0"/>
              <a:t>처리 부재 </a:t>
            </a:r>
            <a:r>
              <a:rPr lang="en-US" altLang="ko-KR" dirty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1635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D9F9B75-DD0D-19CF-3A9F-0C190D39C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89"/>
          <a:stretch>
            <a:fillRect/>
          </a:stretch>
        </p:blipFill>
        <p:spPr bwMode="auto">
          <a:xfrm>
            <a:off x="1669676" y="296711"/>
            <a:ext cx="8852648" cy="626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4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6D9F3-05DA-4522-E13A-AA51AE03C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왜 </a:t>
            </a:r>
            <a:r>
              <a:rPr lang="en-US" altLang="ko-KR" b="1" dirty="0"/>
              <a:t>LLM</a:t>
            </a:r>
            <a:r>
              <a:rPr lang="ko-KR" altLang="en-US" b="1" dirty="0"/>
              <a:t>으로</a:t>
            </a:r>
            <a:br>
              <a:rPr lang="en-US" altLang="ko-KR" b="1" dirty="0"/>
            </a:br>
            <a:r>
              <a:rPr lang="ko-KR" altLang="en-US" b="1" dirty="0"/>
              <a:t>취약점을 찾기 시작했는가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2D8C7A-6215-8582-0FC9-3549E3267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계기</a:t>
            </a:r>
          </a:p>
        </p:txBody>
      </p:sp>
    </p:spTree>
    <p:extLst>
      <p:ext uri="{BB962C8B-B14F-4D97-AF65-F5344CB8AC3E}">
        <p14:creationId xmlns:p14="http://schemas.microsoft.com/office/powerpoint/2010/main" val="314003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F CON 33 CTF 후기">
            <a:extLst>
              <a:ext uri="{FF2B5EF4-FFF2-40B4-BE49-F238E27FC236}">
                <a16:creationId xmlns:a16="http://schemas.microsoft.com/office/drawing/2014/main" id="{FA5285A4-FDD7-3494-9964-B4DBD098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9550"/>
            <a:ext cx="11430000" cy="64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55751E-0A1C-381E-3AAD-0BCBE04B68B9}"/>
              </a:ext>
            </a:extLst>
          </p:cNvPr>
          <p:cNvSpPr txBox="1"/>
          <p:nvPr/>
        </p:nvSpPr>
        <p:spPr>
          <a:xfrm>
            <a:off x="3188546" y="1442720"/>
            <a:ext cx="5814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DEF CON 33 CTF Final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2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E24E05-6D98-9054-49BA-B6434B8D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1" y="0"/>
            <a:ext cx="1082661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C54517-A27A-CFCB-E1FB-84E5FE63BFE0}"/>
              </a:ext>
            </a:extLst>
          </p:cNvPr>
          <p:cNvSpPr txBox="1"/>
          <p:nvPr/>
        </p:nvSpPr>
        <p:spPr>
          <a:xfrm>
            <a:off x="2790612" y="2993814"/>
            <a:ext cx="6610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Live CTF @ DEF CON 33</a:t>
            </a:r>
            <a:endParaRPr lang="ko-KR" altLang="en-US" sz="4000" b="1" dirty="0">
              <a:solidFill>
                <a:schemeClr val="bg1">
                  <a:lumMod val="9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200B99-5F90-8DFF-4FD4-D627A3EF6F1F}"/>
              </a:ext>
            </a:extLst>
          </p:cNvPr>
          <p:cNvSpPr/>
          <p:nvPr/>
        </p:nvSpPr>
        <p:spPr>
          <a:xfrm>
            <a:off x="773206" y="605118"/>
            <a:ext cx="1963270" cy="759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1C11ED-3211-505E-4403-CDC96F28D716}"/>
              </a:ext>
            </a:extLst>
          </p:cNvPr>
          <p:cNvSpPr/>
          <p:nvPr/>
        </p:nvSpPr>
        <p:spPr>
          <a:xfrm>
            <a:off x="773206" y="3964642"/>
            <a:ext cx="1963270" cy="759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47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57028-0057-EB98-DD89-518F49213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2669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hlinkClick r:id="rId2"/>
              </a:rPr>
              <a:t>https://youtu.be/UrOZASmHYt0?list=PLmnqtYqOCF7-LIoYJ61MdTSW1n82uPQxj&amp;t=6144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0CB59D-590E-D1DF-5B7E-51CB7EA37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59" y="396760"/>
            <a:ext cx="9428482" cy="53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89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2177</Words>
  <Application>Microsoft Office PowerPoint</Application>
  <PresentationFormat>와이드스크린</PresentationFormat>
  <Paragraphs>235</Paragraphs>
  <Slides>57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Noto Sans KR</vt:lpstr>
      <vt:lpstr>Noto Sans KR DemiLight</vt:lpstr>
      <vt:lpstr>Noto Sans KR Medium</vt:lpstr>
      <vt:lpstr>맑은 고딕</vt:lpstr>
      <vt:lpstr>Arial</vt:lpstr>
      <vt:lpstr>Office 테마</vt:lpstr>
      <vt:lpstr>$5짜리 프롬프트로  $2,163짜리 취약점 찾은 썰</vt:lpstr>
      <vt:lpstr>발표자 소개</vt:lpstr>
      <vt:lpstr>이야기하고자 하는 것</vt:lpstr>
      <vt:lpstr>PowerPoint 프레젠테이션</vt:lpstr>
      <vt:lpstr>PowerPoint 프레젠테이션</vt:lpstr>
      <vt:lpstr>왜 LLM으로 취약점을 찾기 시작했는가?</vt:lpstr>
      <vt:lpstr>PowerPoint 프레젠테이션</vt:lpstr>
      <vt:lpstr>PowerPoint 프레젠테이션</vt:lpstr>
      <vt:lpstr>PowerPoint 프레젠테이션</vt:lpstr>
      <vt:lpstr>AIxCC @ DEF CON 33</vt:lpstr>
      <vt:lpstr>AIxCC</vt:lpstr>
      <vt:lpstr>PowerPoint 프레젠테이션</vt:lpstr>
      <vt:lpstr>PowerPoint 프레젠테이션</vt:lpstr>
      <vt:lpstr>PowerPoint 프레젠테이션</vt:lpstr>
      <vt:lpstr>Theori의 접근 방식 (1/2)</vt:lpstr>
      <vt:lpstr>PowerPoint 프레젠테이션</vt:lpstr>
      <vt:lpstr>Theori의 접근 방식 (2/2)</vt:lpstr>
      <vt:lpstr>Theori에서 사용한 LLM Agent</vt:lpstr>
      <vt:lpstr>목표 설정</vt:lpstr>
      <vt:lpstr>구조 설계 (1/2)</vt:lpstr>
      <vt:lpstr>구조 설계 (2/2)</vt:lpstr>
      <vt:lpstr>PowerPoint 프레젠테이션</vt:lpstr>
      <vt:lpstr>프롬프트 가젯 설명</vt:lpstr>
      <vt:lpstr>프롬프트 가젯 설명 (1)</vt:lpstr>
      <vt:lpstr>프롬프트 가젯 설명 (2)</vt:lpstr>
      <vt:lpstr>프롬프트 가젯 설명 (3)</vt:lpstr>
      <vt:lpstr>PowerPoint 프레젠테이션</vt:lpstr>
      <vt:lpstr>프롬프트 가젯 설명 (4)</vt:lpstr>
      <vt:lpstr>프롬프트 가젯 설명 (5)</vt:lpstr>
      <vt:lpstr>프롬프트 가젯 설명 (6)</vt:lpstr>
      <vt:lpstr>취약점 예시로 제공한 CVE</vt:lpstr>
      <vt:lpstr>Findings</vt:lpstr>
      <vt:lpstr>PowerPoint 프레젠테이션</vt:lpstr>
      <vt:lpstr>Finding 1</vt:lpstr>
      <vt:lpstr>PowerPoint 프레젠테이션</vt:lpstr>
      <vt:lpstr>PowerPoint 프레젠테이션</vt:lpstr>
      <vt:lpstr>Finding 1</vt:lpstr>
      <vt:lpstr>Finding 2</vt:lpstr>
      <vt:lpstr>PowerPoint 프레젠테이션</vt:lpstr>
      <vt:lpstr>Finding 2</vt:lpstr>
      <vt:lpstr>GPT로부터의 취약점 검증</vt:lpstr>
      <vt:lpstr>PowerPoint 프레젠테이션</vt:lpstr>
      <vt:lpstr>PowerPoint 프레젠테이션</vt:lpstr>
      <vt:lpstr>Codex로 편하게 취약점 찾기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 시대 살아남기</vt:lpstr>
      <vt:lpstr>PowerPoint 프레젠테이션</vt:lpstr>
      <vt:lpstr>PowerPoint 프레젠테이션</vt:lpstr>
      <vt:lpstr>AI 시대 살아남기</vt:lpstr>
      <vt:lpstr>LLM으로 작성한 코드는 과연 안전한가?</vt:lpstr>
      <vt:lpstr>PowerPoint 프레젠테이션</vt:lpstr>
      <vt:lpstr>LLM이 작성하는 코드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SeockChan Yoon</dc:creator>
  <cp:lastModifiedBy>SeockChan Yoon</cp:lastModifiedBy>
  <cp:revision>1</cp:revision>
  <dcterms:created xsi:type="dcterms:W3CDTF">2025-11-28T09:48:14Z</dcterms:created>
  <dcterms:modified xsi:type="dcterms:W3CDTF">2025-11-28T17:59:00Z</dcterms:modified>
</cp:coreProperties>
</file>